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00" d="100"/>
          <a:sy n="200" d="100"/>
        </p:scale>
        <p:origin x="-1590" y="-1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370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59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20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4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088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19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27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34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99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8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65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E00B-A924-46E6-9723-9CAC9149B1BE}" type="datetimeFigureOut">
              <a:rPr kumimoji="1" lang="ja-JP" altLang="en-US" smtClean="0"/>
              <a:t>2026/6/26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EE97-CF4C-405D-A98C-1410DF59D0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8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3C79258-0DA9-40ED-B835-0414A0DE74EA}"/>
              </a:ext>
            </a:extLst>
          </p:cNvPr>
          <p:cNvGrpSpPr/>
          <p:nvPr/>
        </p:nvGrpSpPr>
        <p:grpSpPr>
          <a:xfrm>
            <a:off x="479544" y="181793"/>
            <a:ext cx="9150016" cy="6404995"/>
            <a:chOff x="377992" y="453005"/>
            <a:chExt cx="9150016" cy="640499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4160A9A0-4A18-415B-BBA1-25D7E1BB58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5"/>
            <a:stretch/>
          </p:blipFill>
          <p:spPr>
            <a:xfrm>
              <a:off x="377992" y="453005"/>
              <a:ext cx="9150016" cy="6404995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632738-256D-4B14-97DB-D87B62FE681B}"/>
                </a:ext>
              </a:extLst>
            </p:cNvPr>
            <p:cNvSpPr/>
            <p:nvPr/>
          </p:nvSpPr>
          <p:spPr>
            <a:xfrm>
              <a:off x="1765300" y="1544508"/>
              <a:ext cx="1621347" cy="517613"/>
            </a:xfrm>
            <a:custGeom>
              <a:avLst/>
              <a:gdLst>
                <a:gd name="connsiteX0" fmla="*/ 0 w 1862356"/>
                <a:gd name="connsiteY0" fmla="*/ 0 h 562063"/>
                <a:gd name="connsiteX1" fmla="*/ 1862356 w 1862356"/>
                <a:gd name="connsiteY1" fmla="*/ 0 h 562063"/>
                <a:gd name="connsiteX2" fmla="*/ 1862356 w 1862356"/>
                <a:gd name="connsiteY2" fmla="*/ 562063 h 562063"/>
                <a:gd name="connsiteX3" fmla="*/ 0 w 1862356"/>
                <a:gd name="connsiteY3" fmla="*/ 562063 h 562063"/>
                <a:gd name="connsiteX4" fmla="*/ 0 w 1862356"/>
                <a:gd name="connsiteY4" fmla="*/ 0 h 562063"/>
                <a:gd name="connsiteX0" fmla="*/ 377505 w 1862356"/>
                <a:gd name="connsiteY0" fmla="*/ 92279 h 562063"/>
                <a:gd name="connsiteX1" fmla="*/ 1862356 w 1862356"/>
                <a:gd name="connsiteY1" fmla="*/ 0 h 562063"/>
                <a:gd name="connsiteX2" fmla="*/ 1862356 w 1862356"/>
                <a:gd name="connsiteY2" fmla="*/ 562063 h 562063"/>
                <a:gd name="connsiteX3" fmla="*/ 0 w 1862356"/>
                <a:gd name="connsiteY3" fmla="*/ 562063 h 562063"/>
                <a:gd name="connsiteX4" fmla="*/ 377505 w 1862356"/>
                <a:gd name="connsiteY4" fmla="*/ 92279 h 562063"/>
                <a:gd name="connsiteX0" fmla="*/ 377505 w 1862356"/>
                <a:gd name="connsiteY0" fmla="*/ 0 h 469784"/>
                <a:gd name="connsiteX1" fmla="*/ 1817906 w 1862356"/>
                <a:gd name="connsiteY1" fmla="*/ 9321 h 469784"/>
                <a:gd name="connsiteX2" fmla="*/ 1862356 w 1862356"/>
                <a:gd name="connsiteY2" fmla="*/ 469784 h 469784"/>
                <a:gd name="connsiteX3" fmla="*/ 0 w 1862356"/>
                <a:gd name="connsiteY3" fmla="*/ 469784 h 469784"/>
                <a:gd name="connsiteX4" fmla="*/ 377505 w 1862356"/>
                <a:gd name="connsiteY4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0 w 1817906"/>
                <a:gd name="connsiteY3" fmla="*/ 469784 h 469784"/>
                <a:gd name="connsiteX4" fmla="*/ 377505 w 1817906"/>
                <a:gd name="connsiteY4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987134 w 1817906"/>
                <a:gd name="connsiteY3" fmla="*/ 299964 h 469784"/>
                <a:gd name="connsiteX4" fmla="*/ 0 w 1817906"/>
                <a:gd name="connsiteY4" fmla="*/ 469784 h 469784"/>
                <a:gd name="connsiteX5" fmla="*/ 377505 w 1817906"/>
                <a:gd name="connsiteY5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1501484 w 1817906"/>
                <a:gd name="connsiteY3" fmla="*/ 185664 h 469784"/>
                <a:gd name="connsiteX4" fmla="*/ 0 w 1817906"/>
                <a:gd name="connsiteY4" fmla="*/ 469784 h 469784"/>
                <a:gd name="connsiteX5" fmla="*/ 377505 w 1817906"/>
                <a:gd name="connsiteY5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1501484 w 1817906"/>
                <a:gd name="connsiteY3" fmla="*/ 185664 h 469784"/>
                <a:gd name="connsiteX4" fmla="*/ 856959 w 1817906"/>
                <a:gd name="connsiteY4" fmla="*/ 306314 h 469784"/>
                <a:gd name="connsiteX5" fmla="*/ 0 w 1817906"/>
                <a:gd name="connsiteY5" fmla="*/ 469784 h 469784"/>
                <a:gd name="connsiteX6" fmla="*/ 377505 w 1817906"/>
                <a:gd name="connsiteY6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1501484 w 1817906"/>
                <a:gd name="connsiteY3" fmla="*/ 185664 h 469784"/>
                <a:gd name="connsiteX4" fmla="*/ 1437984 w 1817906"/>
                <a:gd name="connsiteY4" fmla="*/ 353939 h 469784"/>
                <a:gd name="connsiteX5" fmla="*/ 856959 w 1817906"/>
                <a:gd name="connsiteY5" fmla="*/ 306314 h 469784"/>
                <a:gd name="connsiteX6" fmla="*/ 0 w 1817906"/>
                <a:gd name="connsiteY6" fmla="*/ 469784 h 469784"/>
                <a:gd name="connsiteX7" fmla="*/ 377505 w 1817906"/>
                <a:gd name="connsiteY7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1501484 w 1817906"/>
                <a:gd name="connsiteY3" fmla="*/ 185664 h 469784"/>
                <a:gd name="connsiteX4" fmla="*/ 1437984 w 1817906"/>
                <a:gd name="connsiteY4" fmla="*/ 353939 h 469784"/>
                <a:gd name="connsiteX5" fmla="*/ 856959 w 1817906"/>
                <a:gd name="connsiteY5" fmla="*/ 306314 h 469784"/>
                <a:gd name="connsiteX6" fmla="*/ 0 w 1817906"/>
                <a:gd name="connsiteY6" fmla="*/ 469784 h 469784"/>
                <a:gd name="connsiteX7" fmla="*/ 377505 w 1817906"/>
                <a:gd name="connsiteY7" fmla="*/ 0 h 469784"/>
                <a:gd name="connsiteX0" fmla="*/ 377505 w 1817906"/>
                <a:gd name="connsiteY0" fmla="*/ 0 h 469784"/>
                <a:gd name="connsiteX1" fmla="*/ 1817906 w 1817906"/>
                <a:gd name="connsiteY1" fmla="*/ 9321 h 469784"/>
                <a:gd name="connsiteX2" fmla="*/ 1757581 w 1817906"/>
                <a:gd name="connsiteY2" fmla="*/ 171334 h 469784"/>
                <a:gd name="connsiteX3" fmla="*/ 1501484 w 1817906"/>
                <a:gd name="connsiteY3" fmla="*/ 185664 h 469784"/>
                <a:gd name="connsiteX4" fmla="*/ 1437984 w 1817906"/>
                <a:gd name="connsiteY4" fmla="*/ 353939 h 469784"/>
                <a:gd name="connsiteX5" fmla="*/ 856959 w 1817906"/>
                <a:gd name="connsiteY5" fmla="*/ 306314 h 469784"/>
                <a:gd name="connsiteX6" fmla="*/ 0 w 1817906"/>
                <a:gd name="connsiteY6" fmla="*/ 469784 h 469784"/>
                <a:gd name="connsiteX7" fmla="*/ 377505 w 1817906"/>
                <a:gd name="connsiteY7" fmla="*/ 0 h 469784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57581 w 1817906"/>
                <a:gd name="connsiteY2" fmla="*/ 171334 h 512689"/>
                <a:gd name="connsiteX3" fmla="*/ 1501484 w 1817906"/>
                <a:gd name="connsiteY3" fmla="*/ 185664 h 512689"/>
                <a:gd name="connsiteX4" fmla="*/ 1437984 w 1817906"/>
                <a:gd name="connsiteY4" fmla="*/ 353939 h 512689"/>
                <a:gd name="connsiteX5" fmla="*/ 1609434 w 1817906"/>
                <a:gd name="connsiteY5" fmla="*/ 512689 h 512689"/>
                <a:gd name="connsiteX6" fmla="*/ 0 w 1817906"/>
                <a:gd name="connsiteY6" fmla="*/ 469784 h 512689"/>
                <a:gd name="connsiteX7" fmla="*/ 377505 w 1817906"/>
                <a:gd name="connsiteY7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57581 w 1817906"/>
                <a:gd name="connsiteY2" fmla="*/ 171334 h 512689"/>
                <a:gd name="connsiteX3" fmla="*/ 1501484 w 1817906"/>
                <a:gd name="connsiteY3" fmla="*/ 185664 h 512689"/>
                <a:gd name="connsiteX4" fmla="*/ 1437984 w 1817906"/>
                <a:gd name="connsiteY4" fmla="*/ 353939 h 512689"/>
                <a:gd name="connsiteX5" fmla="*/ 1504659 w 1817906"/>
                <a:gd name="connsiteY5" fmla="*/ 420614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57581 w 1817906"/>
                <a:gd name="connsiteY2" fmla="*/ 171334 h 512689"/>
                <a:gd name="connsiteX3" fmla="*/ 1501484 w 1817906"/>
                <a:gd name="connsiteY3" fmla="*/ 185664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57581 w 1817906"/>
                <a:gd name="connsiteY2" fmla="*/ 171334 h 512689"/>
                <a:gd name="connsiteX3" fmla="*/ 1504659 w 1817906"/>
                <a:gd name="connsiteY3" fmla="*/ 138039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48056 w 1817906"/>
                <a:gd name="connsiteY2" fmla="*/ 155459 h 512689"/>
                <a:gd name="connsiteX3" fmla="*/ 1504659 w 1817906"/>
                <a:gd name="connsiteY3" fmla="*/ 138039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48056 w 1817906"/>
                <a:gd name="connsiteY2" fmla="*/ 155459 h 512689"/>
                <a:gd name="connsiteX3" fmla="*/ 1514184 w 1817906"/>
                <a:gd name="connsiteY3" fmla="*/ 138039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48056 w 1817906"/>
                <a:gd name="connsiteY2" fmla="*/ 155459 h 512689"/>
                <a:gd name="connsiteX3" fmla="*/ 1514184 w 1817906"/>
                <a:gd name="connsiteY3" fmla="*/ 138039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377505 w 1817906"/>
                <a:gd name="connsiteY0" fmla="*/ 0 h 512689"/>
                <a:gd name="connsiteX1" fmla="*/ 1817906 w 1817906"/>
                <a:gd name="connsiteY1" fmla="*/ 9321 h 512689"/>
                <a:gd name="connsiteX2" fmla="*/ 1748056 w 1817906"/>
                <a:gd name="connsiteY2" fmla="*/ 155459 h 512689"/>
                <a:gd name="connsiteX3" fmla="*/ 1514184 w 1817906"/>
                <a:gd name="connsiteY3" fmla="*/ 138039 h 512689"/>
                <a:gd name="connsiteX4" fmla="*/ 1437984 w 1817906"/>
                <a:gd name="connsiteY4" fmla="*/ 353939 h 512689"/>
                <a:gd name="connsiteX5" fmla="*/ 1666584 w 1817906"/>
                <a:gd name="connsiteY5" fmla="*/ 379339 h 512689"/>
                <a:gd name="connsiteX6" fmla="*/ 1609434 w 1817906"/>
                <a:gd name="connsiteY6" fmla="*/ 512689 h 512689"/>
                <a:gd name="connsiteX7" fmla="*/ 0 w 1817906"/>
                <a:gd name="connsiteY7" fmla="*/ 469784 h 512689"/>
                <a:gd name="connsiteX8" fmla="*/ 377505 w 1817906"/>
                <a:gd name="connsiteY8" fmla="*/ 0 h 512689"/>
                <a:gd name="connsiteX0" fmla="*/ 434655 w 1817906"/>
                <a:gd name="connsiteY0" fmla="*/ 16079 h 503368"/>
                <a:gd name="connsiteX1" fmla="*/ 1817906 w 1817906"/>
                <a:gd name="connsiteY1" fmla="*/ 0 h 503368"/>
                <a:gd name="connsiteX2" fmla="*/ 1748056 w 1817906"/>
                <a:gd name="connsiteY2" fmla="*/ 146138 h 503368"/>
                <a:gd name="connsiteX3" fmla="*/ 1514184 w 1817906"/>
                <a:gd name="connsiteY3" fmla="*/ 128718 h 503368"/>
                <a:gd name="connsiteX4" fmla="*/ 1437984 w 1817906"/>
                <a:gd name="connsiteY4" fmla="*/ 344618 h 503368"/>
                <a:gd name="connsiteX5" fmla="*/ 1666584 w 1817906"/>
                <a:gd name="connsiteY5" fmla="*/ 370018 h 503368"/>
                <a:gd name="connsiteX6" fmla="*/ 1609434 w 1817906"/>
                <a:gd name="connsiteY6" fmla="*/ 503368 h 503368"/>
                <a:gd name="connsiteX7" fmla="*/ 0 w 1817906"/>
                <a:gd name="connsiteY7" fmla="*/ 460463 h 503368"/>
                <a:gd name="connsiteX8" fmla="*/ 434655 w 1817906"/>
                <a:gd name="connsiteY8" fmla="*/ 16079 h 503368"/>
                <a:gd name="connsiteX0" fmla="*/ 434655 w 1817906"/>
                <a:gd name="connsiteY0" fmla="*/ 16079 h 503368"/>
                <a:gd name="connsiteX1" fmla="*/ 1817906 w 1817906"/>
                <a:gd name="connsiteY1" fmla="*/ 0 h 503368"/>
                <a:gd name="connsiteX2" fmla="*/ 1748056 w 1817906"/>
                <a:gd name="connsiteY2" fmla="*/ 146138 h 503368"/>
                <a:gd name="connsiteX3" fmla="*/ 1514184 w 1817906"/>
                <a:gd name="connsiteY3" fmla="*/ 128718 h 503368"/>
                <a:gd name="connsiteX4" fmla="*/ 1437984 w 1817906"/>
                <a:gd name="connsiteY4" fmla="*/ 344618 h 503368"/>
                <a:gd name="connsiteX5" fmla="*/ 1666584 w 1817906"/>
                <a:gd name="connsiteY5" fmla="*/ 370018 h 503368"/>
                <a:gd name="connsiteX6" fmla="*/ 1609434 w 1817906"/>
                <a:gd name="connsiteY6" fmla="*/ 503368 h 503368"/>
                <a:gd name="connsiteX7" fmla="*/ 0 w 1817906"/>
                <a:gd name="connsiteY7" fmla="*/ 460463 h 503368"/>
                <a:gd name="connsiteX8" fmla="*/ 241009 w 1817906"/>
                <a:gd name="connsiteY8" fmla="*/ 217617 h 503368"/>
                <a:gd name="connsiteX9" fmla="*/ 434655 w 1817906"/>
                <a:gd name="connsiteY9" fmla="*/ 16079 h 503368"/>
                <a:gd name="connsiteX0" fmla="*/ 434655 w 1817906"/>
                <a:gd name="connsiteY0" fmla="*/ 16079 h 503368"/>
                <a:gd name="connsiteX1" fmla="*/ 1817906 w 1817906"/>
                <a:gd name="connsiteY1" fmla="*/ 0 h 503368"/>
                <a:gd name="connsiteX2" fmla="*/ 1748056 w 1817906"/>
                <a:gd name="connsiteY2" fmla="*/ 146138 h 503368"/>
                <a:gd name="connsiteX3" fmla="*/ 1514184 w 1817906"/>
                <a:gd name="connsiteY3" fmla="*/ 128718 h 503368"/>
                <a:gd name="connsiteX4" fmla="*/ 1437984 w 1817906"/>
                <a:gd name="connsiteY4" fmla="*/ 344618 h 503368"/>
                <a:gd name="connsiteX5" fmla="*/ 1666584 w 1817906"/>
                <a:gd name="connsiteY5" fmla="*/ 370018 h 503368"/>
                <a:gd name="connsiteX6" fmla="*/ 1609434 w 1817906"/>
                <a:gd name="connsiteY6" fmla="*/ 503368 h 503368"/>
                <a:gd name="connsiteX7" fmla="*/ 0 w 1817906"/>
                <a:gd name="connsiteY7" fmla="*/ 460463 h 503368"/>
                <a:gd name="connsiteX8" fmla="*/ 361659 w 1817906"/>
                <a:gd name="connsiteY8" fmla="*/ 163642 h 503368"/>
                <a:gd name="connsiteX9" fmla="*/ 434655 w 1817906"/>
                <a:gd name="connsiteY9" fmla="*/ 16079 h 503368"/>
                <a:gd name="connsiteX0" fmla="*/ 434655 w 1817906"/>
                <a:gd name="connsiteY0" fmla="*/ 16079 h 503368"/>
                <a:gd name="connsiteX1" fmla="*/ 1817906 w 1817906"/>
                <a:gd name="connsiteY1" fmla="*/ 0 h 503368"/>
                <a:gd name="connsiteX2" fmla="*/ 1748056 w 1817906"/>
                <a:gd name="connsiteY2" fmla="*/ 146138 h 503368"/>
                <a:gd name="connsiteX3" fmla="*/ 1514184 w 1817906"/>
                <a:gd name="connsiteY3" fmla="*/ 128718 h 503368"/>
                <a:gd name="connsiteX4" fmla="*/ 1437984 w 1817906"/>
                <a:gd name="connsiteY4" fmla="*/ 344618 h 503368"/>
                <a:gd name="connsiteX5" fmla="*/ 1666584 w 1817906"/>
                <a:gd name="connsiteY5" fmla="*/ 370018 h 503368"/>
                <a:gd name="connsiteX6" fmla="*/ 1609434 w 1817906"/>
                <a:gd name="connsiteY6" fmla="*/ 503368 h 503368"/>
                <a:gd name="connsiteX7" fmla="*/ 0 w 1817906"/>
                <a:gd name="connsiteY7" fmla="*/ 460463 h 503368"/>
                <a:gd name="connsiteX8" fmla="*/ 183859 w 1817906"/>
                <a:gd name="connsiteY8" fmla="*/ 306517 h 503368"/>
                <a:gd name="connsiteX9" fmla="*/ 361659 w 1817906"/>
                <a:gd name="connsiteY9" fmla="*/ 163642 h 503368"/>
                <a:gd name="connsiteX10" fmla="*/ 434655 w 1817906"/>
                <a:gd name="connsiteY10" fmla="*/ 16079 h 503368"/>
                <a:gd name="connsiteX0" fmla="*/ 434655 w 1817906"/>
                <a:gd name="connsiteY0" fmla="*/ 16079 h 503368"/>
                <a:gd name="connsiteX1" fmla="*/ 1817906 w 1817906"/>
                <a:gd name="connsiteY1" fmla="*/ 0 h 503368"/>
                <a:gd name="connsiteX2" fmla="*/ 1748056 w 1817906"/>
                <a:gd name="connsiteY2" fmla="*/ 146138 h 503368"/>
                <a:gd name="connsiteX3" fmla="*/ 1514184 w 1817906"/>
                <a:gd name="connsiteY3" fmla="*/ 128718 h 503368"/>
                <a:gd name="connsiteX4" fmla="*/ 1437984 w 1817906"/>
                <a:gd name="connsiteY4" fmla="*/ 344618 h 503368"/>
                <a:gd name="connsiteX5" fmla="*/ 1666584 w 1817906"/>
                <a:gd name="connsiteY5" fmla="*/ 370018 h 503368"/>
                <a:gd name="connsiteX6" fmla="*/ 1609434 w 1817906"/>
                <a:gd name="connsiteY6" fmla="*/ 503368 h 503368"/>
                <a:gd name="connsiteX7" fmla="*/ 0 w 1817906"/>
                <a:gd name="connsiteY7" fmla="*/ 460463 h 503368"/>
                <a:gd name="connsiteX8" fmla="*/ 202909 w 1817906"/>
                <a:gd name="connsiteY8" fmla="*/ 211267 h 503368"/>
                <a:gd name="connsiteX9" fmla="*/ 361659 w 1817906"/>
                <a:gd name="connsiteY9" fmla="*/ 163642 h 503368"/>
                <a:gd name="connsiteX10" fmla="*/ 434655 w 1817906"/>
                <a:gd name="connsiteY10" fmla="*/ 16079 h 503368"/>
                <a:gd name="connsiteX0" fmla="*/ 231746 w 1614997"/>
                <a:gd name="connsiteY0" fmla="*/ 16079 h 517613"/>
                <a:gd name="connsiteX1" fmla="*/ 1614997 w 1614997"/>
                <a:gd name="connsiteY1" fmla="*/ 0 h 517613"/>
                <a:gd name="connsiteX2" fmla="*/ 1545147 w 1614997"/>
                <a:gd name="connsiteY2" fmla="*/ 146138 h 517613"/>
                <a:gd name="connsiteX3" fmla="*/ 1311275 w 1614997"/>
                <a:gd name="connsiteY3" fmla="*/ 128718 h 517613"/>
                <a:gd name="connsiteX4" fmla="*/ 1235075 w 1614997"/>
                <a:gd name="connsiteY4" fmla="*/ 344618 h 517613"/>
                <a:gd name="connsiteX5" fmla="*/ 1463675 w 1614997"/>
                <a:gd name="connsiteY5" fmla="*/ 370018 h 517613"/>
                <a:gd name="connsiteX6" fmla="*/ 1406525 w 1614997"/>
                <a:gd name="connsiteY6" fmla="*/ 503368 h 517613"/>
                <a:gd name="connsiteX7" fmla="*/ 114591 w 1614997"/>
                <a:gd name="connsiteY7" fmla="*/ 517613 h 517613"/>
                <a:gd name="connsiteX8" fmla="*/ 0 w 1614997"/>
                <a:gd name="connsiteY8" fmla="*/ 211267 h 517613"/>
                <a:gd name="connsiteX9" fmla="*/ 158750 w 1614997"/>
                <a:gd name="connsiteY9" fmla="*/ 163642 h 517613"/>
                <a:gd name="connsiteX10" fmla="*/ 231746 w 1614997"/>
                <a:gd name="connsiteY10" fmla="*/ 16079 h 517613"/>
                <a:gd name="connsiteX0" fmla="*/ 238096 w 1621347"/>
                <a:gd name="connsiteY0" fmla="*/ 16079 h 517613"/>
                <a:gd name="connsiteX1" fmla="*/ 1621347 w 1621347"/>
                <a:gd name="connsiteY1" fmla="*/ 0 h 517613"/>
                <a:gd name="connsiteX2" fmla="*/ 1551497 w 1621347"/>
                <a:gd name="connsiteY2" fmla="*/ 146138 h 517613"/>
                <a:gd name="connsiteX3" fmla="*/ 1317625 w 1621347"/>
                <a:gd name="connsiteY3" fmla="*/ 128718 h 517613"/>
                <a:gd name="connsiteX4" fmla="*/ 1241425 w 1621347"/>
                <a:gd name="connsiteY4" fmla="*/ 344618 h 517613"/>
                <a:gd name="connsiteX5" fmla="*/ 1470025 w 1621347"/>
                <a:gd name="connsiteY5" fmla="*/ 370018 h 517613"/>
                <a:gd name="connsiteX6" fmla="*/ 1412875 w 1621347"/>
                <a:gd name="connsiteY6" fmla="*/ 503368 h 517613"/>
                <a:gd name="connsiteX7" fmla="*/ 120941 w 1621347"/>
                <a:gd name="connsiteY7" fmla="*/ 517613 h 517613"/>
                <a:gd name="connsiteX8" fmla="*/ 0 w 1621347"/>
                <a:gd name="connsiteY8" fmla="*/ 217617 h 517613"/>
                <a:gd name="connsiteX9" fmla="*/ 165100 w 1621347"/>
                <a:gd name="connsiteY9" fmla="*/ 163642 h 517613"/>
                <a:gd name="connsiteX10" fmla="*/ 238096 w 1621347"/>
                <a:gd name="connsiteY10" fmla="*/ 16079 h 517613"/>
                <a:gd name="connsiteX0" fmla="*/ 238096 w 1621347"/>
                <a:gd name="connsiteY0" fmla="*/ 16079 h 517613"/>
                <a:gd name="connsiteX1" fmla="*/ 1621347 w 1621347"/>
                <a:gd name="connsiteY1" fmla="*/ 0 h 517613"/>
                <a:gd name="connsiteX2" fmla="*/ 1551497 w 1621347"/>
                <a:gd name="connsiteY2" fmla="*/ 146138 h 517613"/>
                <a:gd name="connsiteX3" fmla="*/ 1317625 w 1621347"/>
                <a:gd name="connsiteY3" fmla="*/ 128718 h 517613"/>
                <a:gd name="connsiteX4" fmla="*/ 1241425 w 1621347"/>
                <a:gd name="connsiteY4" fmla="*/ 370018 h 517613"/>
                <a:gd name="connsiteX5" fmla="*/ 1470025 w 1621347"/>
                <a:gd name="connsiteY5" fmla="*/ 370018 h 517613"/>
                <a:gd name="connsiteX6" fmla="*/ 1412875 w 1621347"/>
                <a:gd name="connsiteY6" fmla="*/ 503368 h 517613"/>
                <a:gd name="connsiteX7" fmla="*/ 120941 w 1621347"/>
                <a:gd name="connsiteY7" fmla="*/ 517613 h 517613"/>
                <a:gd name="connsiteX8" fmla="*/ 0 w 1621347"/>
                <a:gd name="connsiteY8" fmla="*/ 217617 h 517613"/>
                <a:gd name="connsiteX9" fmla="*/ 165100 w 1621347"/>
                <a:gd name="connsiteY9" fmla="*/ 163642 h 517613"/>
                <a:gd name="connsiteX10" fmla="*/ 238096 w 1621347"/>
                <a:gd name="connsiteY10" fmla="*/ 16079 h 517613"/>
                <a:gd name="connsiteX0" fmla="*/ 238096 w 1621347"/>
                <a:gd name="connsiteY0" fmla="*/ 16079 h 517613"/>
                <a:gd name="connsiteX1" fmla="*/ 1621347 w 1621347"/>
                <a:gd name="connsiteY1" fmla="*/ 0 h 517613"/>
                <a:gd name="connsiteX2" fmla="*/ 1548322 w 1621347"/>
                <a:gd name="connsiteY2" fmla="*/ 136613 h 517613"/>
                <a:gd name="connsiteX3" fmla="*/ 1317625 w 1621347"/>
                <a:gd name="connsiteY3" fmla="*/ 128718 h 517613"/>
                <a:gd name="connsiteX4" fmla="*/ 1241425 w 1621347"/>
                <a:gd name="connsiteY4" fmla="*/ 370018 h 517613"/>
                <a:gd name="connsiteX5" fmla="*/ 1470025 w 1621347"/>
                <a:gd name="connsiteY5" fmla="*/ 370018 h 517613"/>
                <a:gd name="connsiteX6" fmla="*/ 1412875 w 1621347"/>
                <a:gd name="connsiteY6" fmla="*/ 503368 h 517613"/>
                <a:gd name="connsiteX7" fmla="*/ 120941 w 1621347"/>
                <a:gd name="connsiteY7" fmla="*/ 517613 h 517613"/>
                <a:gd name="connsiteX8" fmla="*/ 0 w 1621347"/>
                <a:gd name="connsiteY8" fmla="*/ 217617 h 517613"/>
                <a:gd name="connsiteX9" fmla="*/ 165100 w 1621347"/>
                <a:gd name="connsiteY9" fmla="*/ 163642 h 517613"/>
                <a:gd name="connsiteX10" fmla="*/ 238096 w 1621347"/>
                <a:gd name="connsiteY10" fmla="*/ 16079 h 517613"/>
                <a:gd name="connsiteX0" fmla="*/ 238096 w 1621347"/>
                <a:gd name="connsiteY0" fmla="*/ 16079 h 517613"/>
                <a:gd name="connsiteX1" fmla="*/ 1621347 w 1621347"/>
                <a:gd name="connsiteY1" fmla="*/ 0 h 517613"/>
                <a:gd name="connsiteX2" fmla="*/ 1561022 w 1621347"/>
                <a:gd name="connsiteY2" fmla="*/ 139788 h 517613"/>
                <a:gd name="connsiteX3" fmla="*/ 1317625 w 1621347"/>
                <a:gd name="connsiteY3" fmla="*/ 128718 h 517613"/>
                <a:gd name="connsiteX4" fmla="*/ 1241425 w 1621347"/>
                <a:gd name="connsiteY4" fmla="*/ 370018 h 517613"/>
                <a:gd name="connsiteX5" fmla="*/ 1470025 w 1621347"/>
                <a:gd name="connsiteY5" fmla="*/ 370018 h 517613"/>
                <a:gd name="connsiteX6" fmla="*/ 1412875 w 1621347"/>
                <a:gd name="connsiteY6" fmla="*/ 503368 h 517613"/>
                <a:gd name="connsiteX7" fmla="*/ 120941 w 1621347"/>
                <a:gd name="connsiteY7" fmla="*/ 517613 h 517613"/>
                <a:gd name="connsiteX8" fmla="*/ 0 w 1621347"/>
                <a:gd name="connsiteY8" fmla="*/ 217617 h 517613"/>
                <a:gd name="connsiteX9" fmla="*/ 165100 w 1621347"/>
                <a:gd name="connsiteY9" fmla="*/ 163642 h 517613"/>
                <a:gd name="connsiteX10" fmla="*/ 238096 w 1621347"/>
                <a:gd name="connsiteY10" fmla="*/ 16079 h 5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1347" h="517613">
                  <a:moveTo>
                    <a:pt x="238096" y="16079"/>
                  </a:moveTo>
                  <a:lnTo>
                    <a:pt x="1621347" y="0"/>
                  </a:lnTo>
                  <a:lnTo>
                    <a:pt x="1561022" y="139788"/>
                  </a:lnTo>
                  <a:lnTo>
                    <a:pt x="1317625" y="128718"/>
                  </a:lnTo>
                  <a:cubicBezTo>
                    <a:pt x="1272117" y="265243"/>
                    <a:pt x="1280583" y="265243"/>
                    <a:pt x="1241425" y="370018"/>
                  </a:cubicBezTo>
                  <a:lnTo>
                    <a:pt x="1470025" y="370018"/>
                  </a:lnTo>
                  <a:lnTo>
                    <a:pt x="1412875" y="503368"/>
                  </a:lnTo>
                  <a:lnTo>
                    <a:pt x="120941" y="517613"/>
                  </a:lnTo>
                  <a:lnTo>
                    <a:pt x="0" y="217617"/>
                  </a:lnTo>
                  <a:lnTo>
                    <a:pt x="165100" y="163642"/>
                  </a:lnTo>
                  <a:lnTo>
                    <a:pt x="238096" y="16079"/>
                  </a:lnTo>
                  <a:close/>
                </a:path>
              </a:pathLst>
            </a:custGeom>
            <a:solidFill>
              <a:srgbClr val="00B0F0">
                <a:alpha val="4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174E5B5-20DA-4AC1-BBBA-4D8807482103}"/>
                </a:ext>
              </a:extLst>
            </p:cNvPr>
            <p:cNvSpPr txBox="1"/>
            <p:nvPr/>
          </p:nvSpPr>
          <p:spPr>
            <a:xfrm>
              <a:off x="2098919" y="1704270"/>
              <a:ext cx="9541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/>
                <a:t>関係者駐車場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B16C1AF-669B-4728-8872-EEB630421D02}"/>
                </a:ext>
              </a:extLst>
            </p:cNvPr>
            <p:cNvSpPr/>
            <p:nvPr/>
          </p:nvSpPr>
          <p:spPr>
            <a:xfrm rot="310373">
              <a:off x="3530430" y="1903872"/>
              <a:ext cx="479769" cy="603731"/>
            </a:xfrm>
            <a:custGeom>
              <a:avLst/>
              <a:gdLst>
                <a:gd name="connsiteX0" fmla="*/ 0 w 212725"/>
                <a:gd name="connsiteY0" fmla="*/ 0 h 595498"/>
                <a:gd name="connsiteX1" fmla="*/ 212725 w 212725"/>
                <a:gd name="connsiteY1" fmla="*/ 0 h 595498"/>
                <a:gd name="connsiteX2" fmla="*/ 212725 w 212725"/>
                <a:gd name="connsiteY2" fmla="*/ 595498 h 595498"/>
                <a:gd name="connsiteX3" fmla="*/ 0 w 212725"/>
                <a:gd name="connsiteY3" fmla="*/ 595498 h 595498"/>
                <a:gd name="connsiteX4" fmla="*/ 0 w 212725"/>
                <a:gd name="connsiteY4" fmla="*/ 0 h 595498"/>
                <a:gd name="connsiteX0" fmla="*/ 0 w 214156"/>
                <a:gd name="connsiteY0" fmla="*/ 0 h 595498"/>
                <a:gd name="connsiteX1" fmla="*/ 214156 w 214156"/>
                <a:gd name="connsiteY1" fmla="*/ 15810 h 595498"/>
                <a:gd name="connsiteX2" fmla="*/ 212725 w 214156"/>
                <a:gd name="connsiteY2" fmla="*/ 595498 h 595498"/>
                <a:gd name="connsiteX3" fmla="*/ 0 w 214156"/>
                <a:gd name="connsiteY3" fmla="*/ 595498 h 595498"/>
                <a:gd name="connsiteX4" fmla="*/ 0 w 214156"/>
                <a:gd name="connsiteY4" fmla="*/ 0 h 595498"/>
                <a:gd name="connsiteX0" fmla="*/ 15225 w 214156"/>
                <a:gd name="connsiteY0" fmla="*/ 11504 h 579688"/>
                <a:gd name="connsiteX1" fmla="*/ 214156 w 214156"/>
                <a:gd name="connsiteY1" fmla="*/ 0 h 579688"/>
                <a:gd name="connsiteX2" fmla="*/ 212725 w 214156"/>
                <a:gd name="connsiteY2" fmla="*/ 579688 h 579688"/>
                <a:gd name="connsiteX3" fmla="*/ 0 w 214156"/>
                <a:gd name="connsiteY3" fmla="*/ 579688 h 579688"/>
                <a:gd name="connsiteX4" fmla="*/ 15225 w 214156"/>
                <a:gd name="connsiteY4" fmla="*/ 11504 h 579688"/>
                <a:gd name="connsiteX0" fmla="*/ 15225 w 214156"/>
                <a:gd name="connsiteY0" fmla="*/ 11504 h 579688"/>
                <a:gd name="connsiteX1" fmla="*/ 214156 w 214156"/>
                <a:gd name="connsiteY1" fmla="*/ 0 h 579688"/>
                <a:gd name="connsiteX2" fmla="*/ 212725 w 214156"/>
                <a:gd name="connsiteY2" fmla="*/ 579688 h 579688"/>
                <a:gd name="connsiteX3" fmla="*/ 0 w 214156"/>
                <a:gd name="connsiteY3" fmla="*/ 579688 h 579688"/>
                <a:gd name="connsiteX4" fmla="*/ 15225 w 214156"/>
                <a:gd name="connsiteY4" fmla="*/ 11504 h 579688"/>
                <a:gd name="connsiteX0" fmla="*/ 10918 w 209849"/>
                <a:gd name="connsiteY0" fmla="*/ 11504 h 592050"/>
                <a:gd name="connsiteX1" fmla="*/ 209849 w 209849"/>
                <a:gd name="connsiteY1" fmla="*/ 0 h 592050"/>
                <a:gd name="connsiteX2" fmla="*/ 208418 w 209849"/>
                <a:gd name="connsiteY2" fmla="*/ 579688 h 592050"/>
                <a:gd name="connsiteX3" fmla="*/ 0 w 209849"/>
                <a:gd name="connsiteY3" fmla="*/ 592050 h 592050"/>
                <a:gd name="connsiteX4" fmla="*/ 10918 w 209849"/>
                <a:gd name="connsiteY4" fmla="*/ 11504 h 592050"/>
                <a:gd name="connsiteX0" fmla="*/ 10918 w 209849"/>
                <a:gd name="connsiteY0" fmla="*/ 11504 h 592050"/>
                <a:gd name="connsiteX1" fmla="*/ 209849 w 209849"/>
                <a:gd name="connsiteY1" fmla="*/ 0 h 592050"/>
                <a:gd name="connsiteX2" fmla="*/ 198932 w 209849"/>
                <a:gd name="connsiteY2" fmla="*/ 580547 h 592050"/>
                <a:gd name="connsiteX3" fmla="*/ 0 w 209849"/>
                <a:gd name="connsiteY3" fmla="*/ 592050 h 592050"/>
                <a:gd name="connsiteX4" fmla="*/ 10918 w 209849"/>
                <a:gd name="connsiteY4" fmla="*/ 11504 h 592050"/>
                <a:gd name="connsiteX0" fmla="*/ 20691 w 209849"/>
                <a:gd name="connsiteY0" fmla="*/ 13807 h 592050"/>
                <a:gd name="connsiteX1" fmla="*/ 209849 w 209849"/>
                <a:gd name="connsiteY1" fmla="*/ 0 h 592050"/>
                <a:gd name="connsiteX2" fmla="*/ 198932 w 209849"/>
                <a:gd name="connsiteY2" fmla="*/ 580547 h 592050"/>
                <a:gd name="connsiteX3" fmla="*/ 0 w 209849"/>
                <a:gd name="connsiteY3" fmla="*/ 592050 h 592050"/>
                <a:gd name="connsiteX4" fmla="*/ 20691 w 209849"/>
                <a:gd name="connsiteY4" fmla="*/ 13807 h 592050"/>
                <a:gd name="connsiteX0" fmla="*/ 30464 w 209849"/>
                <a:gd name="connsiteY0" fmla="*/ 16110 h 592050"/>
                <a:gd name="connsiteX1" fmla="*/ 209849 w 209849"/>
                <a:gd name="connsiteY1" fmla="*/ 0 h 592050"/>
                <a:gd name="connsiteX2" fmla="*/ 198932 w 209849"/>
                <a:gd name="connsiteY2" fmla="*/ 580547 h 592050"/>
                <a:gd name="connsiteX3" fmla="*/ 0 w 209849"/>
                <a:gd name="connsiteY3" fmla="*/ 592050 h 592050"/>
                <a:gd name="connsiteX4" fmla="*/ 30464 w 209849"/>
                <a:gd name="connsiteY4" fmla="*/ 16110 h 592050"/>
                <a:gd name="connsiteX0" fmla="*/ 0 w 407626"/>
                <a:gd name="connsiteY0" fmla="*/ 30396 h 592050"/>
                <a:gd name="connsiteX1" fmla="*/ 407626 w 407626"/>
                <a:gd name="connsiteY1" fmla="*/ 0 h 592050"/>
                <a:gd name="connsiteX2" fmla="*/ 396709 w 407626"/>
                <a:gd name="connsiteY2" fmla="*/ 580547 h 592050"/>
                <a:gd name="connsiteX3" fmla="*/ 197777 w 407626"/>
                <a:gd name="connsiteY3" fmla="*/ 592050 h 592050"/>
                <a:gd name="connsiteX4" fmla="*/ 0 w 407626"/>
                <a:gd name="connsiteY4" fmla="*/ 30396 h 592050"/>
                <a:gd name="connsiteX0" fmla="*/ 91975 w 499601"/>
                <a:gd name="connsiteY0" fmla="*/ 30396 h 595965"/>
                <a:gd name="connsiteX1" fmla="*/ 499601 w 499601"/>
                <a:gd name="connsiteY1" fmla="*/ 0 h 595965"/>
                <a:gd name="connsiteX2" fmla="*/ 488684 w 499601"/>
                <a:gd name="connsiteY2" fmla="*/ 580547 h 595965"/>
                <a:gd name="connsiteX3" fmla="*/ 0 w 499601"/>
                <a:gd name="connsiteY3" fmla="*/ 595965 h 595965"/>
                <a:gd name="connsiteX4" fmla="*/ 91975 w 499601"/>
                <a:gd name="connsiteY4" fmla="*/ 30396 h 595965"/>
                <a:gd name="connsiteX0" fmla="*/ 72143 w 479769"/>
                <a:gd name="connsiteY0" fmla="*/ 30396 h 603731"/>
                <a:gd name="connsiteX1" fmla="*/ 479769 w 479769"/>
                <a:gd name="connsiteY1" fmla="*/ 0 h 603731"/>
                <a:gd name="connsiteX2" fmla="*/ 468852 w 479769"/>
                <a:gd name="connsiteY2" fmla="*/ 580547 h 603731"/>
                <a:gd name="connsiteX3" fmla="*/ 0 w 479769"/>
                <a:gd name="connsiteY3" fmla="*/ 603731 h 603731"/>
                <a:gd name="connsiteX4" fmla="*/ 72143 w 479769"/>
                <a:gd name="connsiteY4" fmla="*/ 30396 h 603731"/>
                <a:gd name="connsiteX0" fmla="*/ 72143 w 479769"/>
                <a:gd name="connsiteY0" fmla="*/ 30396 h 603731"/>
                <a:gd name="connsiteX1" fmla="*/ 479769 w 479769"/>
                <a:gd name="connsiteY1" fmla="*/ 0 h 603731"/>
                <a:gd name="connsiteX2" fmla="*/ 468852 w 479769"/>
                <a:gd name="connsiteY2" fmla="*/ 580547 h 603731"/>
                <a:gd name="connsiteX3" fmla="*/ 0 w 479769"/>
                <a:gd name="connsiteY3" fmla="*/ 603731 h 603731"/>
                <a:gd name="connsiteX4" fmla="*/ 72143 w 479769"/>
                <a:gd name="connsiteY4" fmla="*/ 30396 h 60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769" h="603731">
                  <a:moveTo>
                    <a:pt x="72143" y="30396"/>
                  </a:moveTo>
                  <a:lnTo>
                    <a:pt x="479769" y="0"/>
                  </a:lnTo>
                  <a:lnTo>
                    <a:pt x="468852" y="580547"/>
                  </a:lnTo>
                  <a:lnTo>
                    <a:pt x="0" y="603731"/>
                  </a:lnTo>
                  <a:lnTo>
                    <a:pt x="72143" y="30396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AE240C7-00A4-49C2-8ABB-D7EE3199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895" y="2883559"/>
              <a:ext cx="2469040" cy="1851780"/>
            </a:xfrm>
            <a:prstGeom prst="rect">
              <a:avLst/>
            </a:prstGeom>
            <a:ln w="28575">
              <a:solidFill>
                <a:srgbClr val="FFC000"/>
              </a:solidFill>
            </a:ln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1857EE38-B1A8-422C-9604-EA43EA2D0808}"/>
                </a:ext>
              </a:extLst>
            </p:cNvPr>
            <p:cNvCxnSpPr>
              <a:cxnSpLocks/>
            </p:cNvCxnSpPr>
            <p:nvPr/>
          </p:nvCxnSpPr>
          <p:spPr>
            <a:xfrm>
              <a:off x="3994206" y="2212088"/>
              <a:ext cx="1153921" cy="66758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08665E8-DA62-4471-8FA6-E402AF33CF51}"/>
                </a:ext>
              </a:extLst>
            </p:cNvPr>
            <p:cNvSpPr txBox="1"/>
            <p:nvPr/>
          </p:nvSpPr>
          <p:spPr>
            <a:xfrm>
              <a:off x="3245139" y="2012946"/>
              <a:ext cx="1082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/>
                <a:t>ファンサービス</a:t>
              </a:r>
              <a:endParaRPr kumimoji="1" lang="en-US" altLang="ja-JP" sz="1000" b="1" dirty="0"/>
            </a:p>
            <a:p>
              <a:r>
                <a:rPr kumimoji="1" lang="ja-JP" altLang="en-US" sz="1000" b="1" dirty="0"/>
                <a:t>実施</a:t>
              </a:r>
              <a:r>
                <a:rPr kumimoji="1" lang="ja-JP" altLang="en-US" sz="900" b="1" dirty="0"/>
                <a:t>エリア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10EBD6A-6B87-49E8-A918-E0FCB8DBD8AF}"/>
                </a:ext>
              </a:extLst>
            </p:cNvPr>
            <p:cNvSpPr/>
            <p:nvPr/>
          </p:nvSpPr>
          <p:spPr>
            <a:xfrm rot="405922">
              <a:off x="3965581" y="3382693"/>
              <a:ext cx="176989" cy="991367"/>
            </a:xfrm>
            <a:custGeom>
              <a:avLst/>
              <a:gdLst>
                <a:gd name="connsiteX0" fmla="*/ 0 w 404469"/>
                <a:gd name="connsiteY0" fmla="*/ 0 h 2103120"/>
                <a:gd name="connsiteX1" fmla="*/ 404469 w 404469"/>
                <a:gd name="connsiteY1" fmla="*/ 0 h 2103120"/>
                <a:gd name="connsiteX2" fmla="*/ 404469 w 404469"/>
                <a:gd name="connsiteY2" fmla="*/ 2103120 h 2103120"/>
                <a:gd name="connsiteX3" fmla="*/ 0 w 404469"/>
                <a:gd name="connsiteY3" fmla="*/ 2103120 h 2103120"/>
                <a:gd name="connsiteX4" fmla="*/ 0 w 404469"/>
                <a:gd name="connsiteY4" fmla="*/ 0 h 2103120"/>
                <a:gd name="connsiteX0" fmla="*/ 0 w 421297"/>
                <a:gd name="connsiteY0" fmla="*/ 0 h 2116586"/>
                <a:gd name="connsiteX1" fmla="*/ 421297 w 421297"/>
                <a:gd name="connsiteY1" fmla="*/ 13466 h 2116586"/>
                <a:gd name="connsiteX2" fmla="*/ 421297 w 421297"/>
                <a:gd name="connsiteY2" fmla="*/ 2116586 h 2116586"/>
                <a:gd name="connsiteX3" fmla="*/ 16828 w 421297"/>
                <a:gd name="connsiteY3" fmla="*/ 2116586 h 2116586"/>
                <a:gd name="connsiteX4" fmla="*/ 0 w 421297"/>
                <a:gd name="connsiteY4" fmla="*/ 0 h 2116586"/>
                <a:gd name="connsiteX0" fmla="*/ 0 w 421297"/>
                <a:gd name="connsiteY0" fmla="*/ 0 h 2116586"/>
                <a:gd name="connsiteX1" fmla="*/ 170530 w 421297"/>
                <a:gd name="connsiteY1" fmla="*/ 33623 h 2116586"/>
                <a:gd name="connsiteX2" fmla="*/ 421297 w 421297"/>
                <a:gd name="connsiteY2" fmla="*/ 2116586 h 2116586"/>
                <a:gd name="connsiteX3" fmla="*/ 16828 w 421297"/>
                <a:gd name="connsiteY3" fmla="*/ 2116586 h 2116586"/>
                <a:gd name="connsiteX4" fmla="*/ 0 w 421297"/>
                <a:gd name="connsiteY4" fmla="*/ 0 h 2116586"/>
                <a:gd name="connsiteX0" fmla="*/ 0 w 228598"/>
                <a:gd name="connsiteY0" fmla="*/ 0 h 2116586"/>
                <a:gd name="connsiteX1" fmla="*/ 170530 w 228598"/>
                <a:gd name="connsiteY1" fmla="*/ 33623 h 2116586"/>
                <a:gd name="connsiteX2" fmla="*/ 228598 w 228598"/>
                <a:gd name="connsiteY2" fmla="*/ 2107300 h 2116586"/>
                <a:gd name="connsiteX3" fmla="*/ 16828 w 228598"/>
                <a:gd name="connsiteY3" fmla="*/ 2116586 h 2116586"/>
                <a:gd name="connsiteX4" fmla="*/ 0 w 228598"/>
                <a:gd name="connsiteY4" fmla="*/ 0 h 2116586"/>
                <a:gd name="connsiteX0" fmla="*/ 0 w 228598"/>
                <a:gd name="connsiteY0" fmla="*/ 0 h 2107300"/>
                <a:gd name="connsiteX1" fmla="*/ 170530 w 228598"/>
                <a:gd name="connsiteY1" fmla="*/ 33623 h 2107300"/>
                <a:gd name="connsiteX2" fmla="*/ 228598 w 228598"/>
                <a:gd name="connsiteY2" fmla="*/ 2107300 h 2107300"/>
                <a:gd name="connsiteX3" fmla="*/ 4213 w 228598"/>
                <a:gd name="connsiteY3" fmla="*/ 2071985 h 2107300"/>
                <a:gd name="connsiteX4" fmla="*/ 0 w 228598"/>
                <a:gd name="connsiteY4" fmla="*/ 0 h 2107300"/>
                <a:gd name="connsiteX0" fmla="*/ 0 w 195783"/>
                <a:gd name="connsiteY0" fmla="*/ 0 h 2087941"/>
                <a:gd name="connsiteX1" fmla="*/ 170530 w 195783"/>
                <a:gd name="connsiteY1" fmla="*/ 33623 h 2087941"/>
                <a:gd name="connsiteX2" fmla="*/ 195783 w 195783"/>
                <a:gd name="connsiteY2" fmla="*/ 2087941 h 2087941"/>
                <a:gd name="connsiteX3" fmla="*/ 4213 w 195783"/>
                <a:gd name="connsiteY3" fmla="*/ 2071985 h 2087941"/>
                <a:gd name="connsiteX4" fmla="*/ 0 w 195783"/>
                <a:gd name="connsiteY4" fmla="*/ 0 h 2087941"/>
                <a:gd name="connsiteX0" fmla="*/ 0 w 258052"/>
                <a:gd name="connsiteY0" fmla="*/ 0 h 2096366"/>
                <a:gd name="connsiteX1" fmla="*/ 170530 w 258052"/>
                <a:gd name="connsiteY1" fmla="*/ 33623 h 2096366"/>
                <a:gd name="connsiteX2" fmla="*/ 258052 w 258052"/>
                <a:gd name="connsiteY2" fmla="*/ 2096366 h 2096366"/>
                <a:gd name="connsiteX3" fmla="*/ 4213 w 258052"/>
                <a:gd name="connsiteY3" fmla="*/ 2071985 h 2096366"/>
                <a:gd name="connsiteX4" fmla="*/ 0 w 258052"/>
                <a:gd name="connsiteY4" fmla="*/ 0 h 2096366"/>
                <a:gd name="connsiteX0" fmla="*/ 0 w 258052"/>
                <a:gd name="connsiteY0" fmla="*/ 0 h 2096366"/>
                <a:gd name="connsiteX1" fmla="*/ 199133 w 258052"/>
                <a:gd name="connsiteY1" fmla="*/ 84116 h 2096366"/>
                <a:gd name="connsiteX2" fmla="*/ 258052 w 258052"/>
                <a:gd name="connsiteY2" fmla="*/ 2096366 h 2096366"/>
                <a:gd name="connsiteX3" fmla="*/ 4213 w 258052"/>
                <a:gd name="connsiteY3" fmla="*/ 2071985 h 2096366"/>
                <a:gd name="connsiteX4" fmla="*/ 0 w 258052"/>
                <a:gd name="connsiteY4" fmla="*/ 0 h 2096366"/>
                <a:gd name="connsiteX0" fmla="*/ 0 w 258052"/>
                <a:gd name="connsiteY0" fmla="*/ 0 h 2096366"/>
                <a:gd name="connsiteX1" fmla="*/ 197452 w 258052"/>
                <a:gd name="connsiteY1" fmla="*/ 68969 h 2096366"/>
                <a:gd name="connsiteX2" fmla="*/ 258052 w 258052"/>
                <a:gd name="connsiteY2" fmla="*/ 2096366 h 2096366"/>
                <a:gd name="connsiteX3" fmla="*/ 4213 w 258052"/>
                <a:gd name="connsiteY3" fmla="*/ 2071985 h 2096366"/>
                <a:gd name="connsiteX4" fmla="*/ 0 w 258052"/>
                <a:gd name="connsiteY4" fmla="*/ 0 h 209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052" h="2096366">
                  <a:moveTo>
                    <a:pt x="0" y="0"/>
                  </a:moveTo>
                  <a:lnTo>
                    <a:pt x="197452" y="68969"/>
                  </a:lnTo>
                  <a:lnTo>
                    <a:pt x="258052" y="2096366"/>
                  </a:lnTo>
                  <a:lnTo>
                    <a:pt x="4213" y="2071985"/>
                  </a:lnTo>
                  <a:cubicBezTo>
                    <a:pt x="2809" y="1381323"/>
                    <a:pt x="1404" y="690662"/>
                    <a:pt x="0" y="0"/>
                  </a:cubicBez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AB845E3-40A6-4B0A-8F21-59CD48B0B898}"/>
                </a:ext>
              </a:extLst>
            </p:cNvPr>
            <p:cNvSpPr txBox="1"/>
            <p:nvPr/>
          </p:nvSpPr>
          <p:spPr>
            <a:xfrm>
              <a:off x="3860412" y="2559481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b="1" dirty="0"/>
                <a:t>練習見学</a:t>
              </a:r>
              <a:endParaRPr kumimoji="1" lang="en-US" altLang="ja-JP" sz="1000" b="1" dirty="0"/>
            </a:p>
            <a:p>
              <a:r>
                <a:rPr kumimoji="1" lang="ja-JP" altLang="en-US" sz="1000" b="1" dirty="0"/>
                <a:t>エリア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609754B-5D8A-44F6-BB4D-E0C555074E76}"/>
                </a:ext>
              </a:extLst>
            </p:cNvPr>
            <p:cNvSpPr/>
            <p:nvPr/>
          </p:nvSpPr>
          <p:spPr>
            <a:xfrm>
              <a:off x="2567940" y="4191000"/>
              <a:ext cx="651067" cy="1059180"/>
            </a:xfrm>
            <a:custGeom>
              <a:avLst/>
              <a:gdLst>
                <a:gd name="connsiteX0" fmla="*/ 0 w 1093027"/>
                <a:gd name="connsiteY0" fmla="*/ 0 h 1478280"/>
                <a:gd name="connsiteX1" fmla="*/ 1093027 w 1093027"/>
                <a:gd name="connsiteY1" fmla="*/ 0 h 1478280"/>
                <a:gd name="connsiteX2" fmla="*/ 1093027 w 1093027"/>
                <a:gd name="connsiteY2" fmla="*/ 1478280 h 1478280"/>
                <a:gd name="connsiteX3" fmla="*/ 0 w 1093027"/>
                <a:gd name="connsiteY3" fmla="*/ 1478280 h 1478280"/>
                <a:gd name="connsiteX4" fmla="*/ 0 w 1093027"/>
                <a:gd name="connsiteY4" fmla="*/ 0 h 1478280"/>
                <a:gd name="connsiteX0" fmla="*/ 0 w 1199707"/>
                <a:gd name="connsiteY0" fmla="*/ 0 h 1478280"/>
                <a:gd name="connsiteX1" fmla="*/ 1199707 w 1199707"/>
                <a:gd name="connsiteY1" fmla="*/ 419100 h 1478280"/>
                <a:gd name="connsiteX2" fmla="*/ 1093027 w 1199707"/>
                <a:gd name="connsiteY2" fmla="*/ 1478280 h 1478280"/>
                <a:gd name="connsiteX3" fmla="*/ 0 w 1199707"/>
                <a:gd name="connsiteY3" fmla="*/ 1478280 h 1478280"/>
                <a:gd name="connsiteX4" fmla="*/ 0 w 1199707"/>
                <a:gd name="connsiteY4" fmla="*/ 0 h 1478280"/>
                <a:gd name="connsiteX0" fmla="*/ 0 w 1199707"/>
                <a:gd name="connsiteY0" fmla="*/ 0 h 1478280"/>
                <a:gd name="connsiteX1" fmla="*/ 1199707 w 1199707"/>
                <a:gd name="connsiteY1" fmla="*/ 419100 h 1478280"/>
                <a:gd name="connsiteX2" fmla="*/ 902527 w 1199707"/>
                <a:gd name="connsiteY2" fmla="*/ 1432560 h 1478280"/>
                <a:gd name="connsiteX3" fmla="*/ 0 w 1199707"/>
                <a:gd name="connsiteY3" fmla="*/ 1478280 h 1478280"/>
                <a:gd name="connsiteX4" fmla="*/ 0 w 1199707"/>
                <a:gd name="connsiteY4" fmla="*/ 0 h 1478280"/>
                <a:gd name="connsiteX0" fmla="*/ 0 w 925387"/>
                <a:gd name="connsiteY0" fmla="*/ 0 h 1478280"/>
                <a:gd name="connsiteX1" fmla="*/ 925387 w 925387"/>
                <a:gd name="connsiteY1" fmla="*/ 411480 h 1478280"/>
                <a:gd name="connsiteX2" fmla="*/ 902527 w 925387"/>
                <a:gd name="connsiteY2" fmla="*/ 1432560 h 1478280"/>
                <a:gd name="connsiteX3" fmla="*/ 0 w 925387"/>
                <a:gd name="connsiteY3" fmla="*/ 1478280 h 1478280"/>
                <a:gd name="connsiteX4" fmla="*/ 0 w 925387"/>
                <a:gd name="connsiteY4" fmla="*/ 0 h 1478280"/>
                <a:gd name="connsiteX0" fmla="*/ 0 w 925387"/>
                <a:gd name="connsiteY0" fmla="*/ 0 h 1478280"/>
                <a:gd name="connsiteX1" fmla="*/ 925387 w 925387"/>
                <a:gd name="connsiteY1" fmla="*/ 411480 h 1478280"/>
                <a:gd name="connsiteX2" fmla="*/ 841567 w 925387"/>
                <a:gd name="connsiteY2" fmla="*/ 1440180 h 1478280"/>
                <a:gd name="connsiteX3" fmla="*/ 0 w 925387"/>
                <a:gd name="connsiteY3" fmla="*/ 1478280 h 1478280"/>
                <a:gd name="connsiteX4" fmla="*/ 0 w 925387"/>
                <a:gd name="connsiteY4" fmla="*/ 0 h 1478280"/>
                <a:gd name="connsiteX0" fmla="*/ 274320 w 925387"/>
                <a:gd name="connsiteY0" fmla="*/ 266700 h 1066800"/>
                <a:gd name="connsiteX1" fmla="*/ 925387 w 925387"/>
                <a:gd name="connsiteY1" fmla="*/ 0 h 1066800"/>
                <a:gd name="connsiteX2" fmla="*/ 841567 w 925387"/>
                <a:gd name="connsiteY2" fmla="*/ 1028700 h 1066800"/>
                <a:gd name="connsiteX3" fmla="*/ 0 w 925387"/>
                <a:gd name="connsiteY3" fmla="*/ 1066800 h 1066800"/>
                <a:gd name="connsiteX4" fmla="*/ 274320 w 925387"/>
                <a:gd name="connsiteY4" fmla="*/ 266700 h 1066800"/>
                <a:gd name="connsiteX0" fmla="*/ 0 w 651067"/>
                <a:gd name="connsiteY0" fmla="*/ 266700 h 1059180"/>
                <a:gd name="connsiteX1" fmla="*/ 651067 w 651067"/>
                <a:gd name="connsiteY1" fmla="*/ 0 h 1059180"/>
                <a:gd name="connsiteX2" fmla="*/ 567247 w 651067"/>
                <a:gd name="connsiteY2" fmla="*/ 1028700 h 1059180"/>
                <a:gd name="connsiteX3" fmla="*/ 243840 w 651067"/>
                <a:gd name="connsiteY3" fmla="*/ 1059180 h 1059180"/>
                <a:gd name="connsiteX4" fmla="*/ 0 w 651067"/>
                <a:gd name="connsiteY4" fmla="*/ 266700 h 1059180"/>
                <a:gd name="connsiteX0" fmla="*/ 0 w 651067"/>
                <a:gd name="connsiteY0" fmla="*/ 266700 h 1059180"/>
                <a:gd name="connsiteX1" fmla="*/ 651067 w 651067"/>
                <a:gd name="connsiteY1" fmla="*/ 0 h 1059180"/>
                <a:gd name="connsiteX2" fmla="*/ 567247 w 651067"/>
                <a:gd name="connsiteY2" fmla="*/ 1028700 h 1059180"/>
                <a:gd name="connsiteX3" fmla="*/ 243840 w 651067"/>
                <a:gd name="connsiteY3" fmla="*/ 1059180 h 1059180"/>
                <a:gd name="connsiteX4" fmla="*/ 0 w 651067"/>
                <a:gd name="connsiteY4" fmla="*/ 266700 h 1059180"/>
                <a:gd name="connsiteX0" fmla="*/ 0 w 651067"/>
                <a:gd name="connsiteY0" fmla="*/ 266700 h 1059180"/>
                <a:gd name="connsiteX1" fmla="*/ 651067 w 651067"/>
                <a:gd name="connsiteY1" fmla="*/ 0 h 1059180"/>
                <a:gd name="connsiteX2" fmla="*/ 567247 w 651067"/>
                <a:gd name="connsiteY2" fmla="*/ 1028700 h 1059180"/>
                <a:gd name="connsiteX3" fmla="*/ 243840 w 651067"/>
                <a:gd name="connsiteY3" fmla="*/ 1059180 h 1059180"/>
                <a:gd name="connsiteX4" fmla="*/ 0 w 651067"/>
                <a:gd name="connsiteY4" fmla="*/ 26670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067" h="1059180">
                  <a:moveTo>
                    <a:pt x="0" y="266700"/>
                  </a:moveTo>
                  <a:cubicBezTo>
                    <a:pt x="239882" y="208280"/>
                    <a:pt x="472145" y="142240"/>
                    <a:pt x="651067" y="0"/>
                  </a:cubicBezTo>
                  <a:lnTo>
                    <a:pt x="567247" y="1028700"/>
                  </a:lnTo>
                  <a:lnTo>
                    <a:pt x="243840" y="1059180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rgbClr val="7030A0">
                <a:alpha val="4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F98A2B1-C22C-49D9-8F3D-0B3664FE1071}"/>
                </a:ext>
              </a:extLst>
            </p:cNvPr>
            <p:cNvSpPr txBox="1"/>
            <p:nvPr/>
          </p:nvSpPr>
          <p:spPr>
            <a:xfrm>
              <a:off x="2316035" y="4556411"/>
              <a:ext cx="13773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b="1" dirty="0"/>
                <a:t>物販・</a:t>
              </a:r>
              <a:r>
                <a:rPr kumimoji="1" lang="ja-JP" altLang="en-US" sz="1000" b="1" dirty="0"/>
                <a:t>キッチンカー</a:t>
              </a:r>
              <a:endParaRPr kumimoji="1" lang="en-US" altLang="ja-JP" sz="1000" b="1" dirty="0"/>
            </a:p>
            <a:p>
              <a:r>
                <a:rPr kumimoji="1" lang="ja-JP" altLang="en-US" sz="1100" b="1" dirty="0"/>
                <a:t>エリア</a:t>
              </a:r>
              <a:endParaRPr kumimoji="1" lang="en-US" altLang="ja-JP" sz="1100" b="1" dirty="0"/>
            </a:p>
          </p:txBody>
        </p:sp>
      </p:grpSp>
      <p:sp>
        <p:nvSpPr>
          <p:cNvPr id="15" name="正方形/長方形 15">
            <a:extLst>
              <a:ext uri="{FF2B5EF4-FFF2-40B4-BE49-F238E27FC236}">
                <a16:creationId xmlns:a16="http://schemas.microsoft.com/office/drawing/2014/main" id="{3750BB0A-964A-4099-B035-3A090E41DC11}"/>
              </a:ext>
            </a:extLst>
          </p:cNvPr>
          <p:cNvSpPr/>
          <p:nvPr/>
        </p:nvSpPr>
        <p:spPr>
          <a:xfrm rot="379880">
            <a:off x="4374274" y="1636549"/>
            <a:ext cx="99286" cy="501349"/>
          </a:xfrm>
          <a:custGeom>
            <a:avLst/>
            <a:gdLst>
              <a:gd name="connsiteX0" fmla="*/ 0 w 404469"/>
              <a:gd name="connsiteY0" fmla="*/ 0 h 2103120"/>
              <a:gd name="connsiteX1" fmla="*/ 404469 w 404469"/>
              <a:gd name="connsiteY1" fmla="*/ 0 h 2103120"/>
              <a:gd name="connsiteX2" fmla="*/ 404469 w 404469"/>
              <a:gd name="connsiteY2" fmla="*/ 2103120 h 2103120"/>
              <a:gd name="connsiteX3" fmla="*/ 0 w 404469"/>
              <a:gd name="connsiteY3" fmla="*/ 2103120 h 2103120"/>
              <a:gd name="connsiteX4" fmla="*/ 0 w 404469"/>
              <a:gd name="connsiteY4" fmla="*/ 0 h 2103120"/>
              <a:gd name="connsiteX0" fmla="*/ 0 w 421297"/>
              <a:gd name="connsiteY0" fmla="*/ 0 h 2116586"/>
              <a:gd name="connsiteX1" fmla="*/ 421297 w 421297"/>
              <a:gd name="connsiteY1" fmla="*/ 13466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421297"/>
              <a:gd name="connsiteY0" fmla="*/ 0 h 2116586"/>
              <a:gd name="connsiteX1" fmla="*/ 170530 w 421297"/>
              <a:gd name="connsiteY1" fmla="*/ 33623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228598"/>
              <a:gd name="connsiteY0" fmla="*/ 0 h 2116586"/>
              <a:gd name="connsiteX1" fmla="*/ 170530 w 228598"/>
              <a:gd name="connsiteY1" fmla="*/ 33623 h 2116586"/>
              <a:gd name="connsiteX2" fmla="*/ 228598 w 228598"/>
              <a:gd name="connsiteY2" fmla="*/ 2107300 h 2116586"/>
              <a:gd name="connsiteX3" fmla="*/ 16828 w 228598"/>
              <a:gd name="connsiteY3" fmla="*/ 2116586 h 2116586"/>
              <a:gd name="connsiteX4" fmla="*/ 0 w 228598"/>
              <a:gd name="connsiteY4" fmla="*/ 0 h 2116586"/>
              <a:gd name="connsiteX0" fmla="*/ 0 w 228598"/>
              <a:gd name="connsiteY0" fmla="*/ 0 h 2107300"/>
              <a:gd name="connsiteX1" fmla="*/ 170530 w 228598"/>
              <a:gd name="connsiteY1" fmla="*/ 33623 h 2107300"/>
              <a:gd name="connsiteX2" fmla="*/ 228598 w 228598"/>
              <a:gd name="connsiteY2" fmla="*/ 2107300 h 2107300"/>
              <a:gd name="connsiteX3" fmla="*/ 4213 w 228598"/>
              <a:gd name="connsiteY3" fmla="*/ 2071985 h 2107300"/>
              <a:gd name="connsiteX4" fmla="*/ 0 w 228598"/>
              <a:gd name="connsiteY4" fmla="*/ 0 h 2107300"/>
              <a:gd name="connsiteX0" fmla="*/ 0 w 195783"/>
              <a:gd name="connsiteY0" fmla="*/ 0 h 2087941"/>
              <a:gd name="connsiteX1" fmla="*/ 170530 w 195783"/>
              <a:gd name="connsiteY1" fmla="*/ 33623 h 2087941"/>
              <a:gd name="connsiteX2" fmla="*/ 195783 w 195783"/>
              <a:gd name="connsiteY2" fmla="*/ 2087941 h 2087941"/>
              <a:gd name="connsiteX3" fmla="*/ 4213 w 195783"/>
              <a:gd name="connsiteY3" fmla="*/ 2071985 h 2087941"/>
              <a:gd name="connsiteX4" fmla="*/ 0 w 195783"/>
              <a:gd name="connsiteY4" fmla="*/ 0 h 2087941"/>
              <a:gd name="connsiteX0" fmla="*/ 0 w 258052"/>
              <a:gd name="connsiteY0" fmla="*/ 0 h 2096366"/>
              <a:gd name="connsiteX1" fmla="*/ 170530 w 258052"/>
              <a:gd name="connsiteY1" fmla="*/ 33623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9133 w 258052"/>
              <a:gd name="connsiteY1" fmla="*/ 84116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7452 w 258052"/>
              <a:gd name="connsiteY1" fmla="*/ 68969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2" h="2096366">
                <a:moveTo>
                  <a:pt x="0" y="0"/>
                </a:moveTo>
                <a:lnTo>
                  <a:pt x="197452" y="68969"/>
                </a:lnTo>
                <a:lnTo>
                  <a:pt x="258052" y="2096366"/>
                </a:lnTo>
                <a:lnTo>
                  <a:pt x="4213" y="2071985"/>
                </a:lnTo>
                <a:cubicBezTo>
                  <a:pt x="2809" y="1381323"/>
                  <a:pt x="1404" y="690662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E578739-EABD-429E-8D6C-C93AE7FD059F}"/>
              </a:ext>
            </a:extLst>
          </p:cNvPr>
          <p:cNvSpPr txBox="1"/>
          <p:nvPr/>
        </p:nvSpPr>
        <p:spPr>
          <a:xfrm>
            <a:off x="4275156" y="171684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報道関係者</a:t>
            </a:r>
            <a:endParaRPr kumimoji="1" lang="en-US" altLang="ja-JP" sz="1000" b="1" dirty="0"/>
          </a:p>
          <a:p>
            <a:r>
              <a:rPr kumimoji="1" lang="ja-JP" altLang="en-US" sz="1000" b="1" dirty="0"/>
              <a:t>エリア</a:t>
            </a:r>
          </a:p>
        </p:txBody>
      </p:sp>
      <p:sp>
        <p:nvSpPr>
          <p:cNvPr id="22" name="正方形/長方形 15">
            <a:extLst>
              <a:ext uri="{FF2B5EF4-FFF2-40B4-BE49-F238E27FC236}">
                <a16:creationId xmlns:a16="http://schemas.microsoft.com/office/drawing/2014/main" id="{67332725-9C63-46CC-B8CB-9036E89B02BB}"/>
              </a:ext>
            </a:extLst>
          </p:cNvPr>
          <p:cNvSpPr/>
          <p:nvPr/>
        </p:nvSpPr>
        <p:spPr>
          <a:xfrm rot="440490">
            <a:off x="4216330" y="2009381"/>
            <a:ext cx="122982" cy="765578"/>
          </a:xfrm>
          <a:custGeom>
            <a:avLst/>
            <a:gdLst>
              <a:gd name="connsiteX0" fmla="*/ 0 w 404469"/>
              <a:gd name="connsiteY0" fmla="*/ 0 h 2103120"/>
              <a:gd name="connsiteX1" fmla="*/ 404469 w 404469"/>
              <a:gd name="connsiteY1" fmla="*/ 0 h 2103120"/>
              <a:gd name="connsiteX2" fmla="*/ 404469 w 404469"/>
              <a:gd name="connsiteY2" fmla="*/ 2103120 h 2103120"/>
              <a:gd name="connsiteX3" fmla="*/ 0 w 404469"/>
              <a:gd name="connsiteY3" fmla="*/ 2103120 h 2103120"/>
              <a:gd name="connsiteX4" fmla="*/ 0 w 404469"/>
              <a:gd name="connsiteY4" fmla="*/ 0 h 2103120"/>
              <a:gd name="connsiteX0" fmla="*/ 0 w 421297"/>
              <a:gd name="connsiteY0" fmla="*/ 0 h 2116586"/>
              <a:gd name="connsiteX1" fmla="*/ 421297 w 421297"/>
              <a:gd name="connsiteY1" fmla="*/ 13466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421297"/>
              <a:gd name="connsiteY0" fmla="*/ 0 h 2116586"/>
              <a:gd name="connsiteX1" fmla="*/ 170530 w 421297"/>
              <a:gd name="connsiteY1" fmla="*/ 33623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228598"/>
              <a:gd name="connsiteY0" fmla="*/ 0 h 2116586"/>
              <a:gd name="connsiteX1" fmla="*/ 170530 w 228598"/>
              <a:gd name="connsiteY1" fmla="*/ 33623 h 2116586"/>
              <a:gd name="connsiteX2" fmla="*/ 228598 w 228598"/>
              <a:gd name="connsiteY2" fmla="*/ 2107300 h 2116586"/>
              <a:gd name="connsiteX3" fmla="*/ 16828 w 228598"/>
              <a:gd name="connsiteY3" fmla="*/ 2116586 h 2116586"/>
              <a:gd name="connsiteX4" fmla="*/ 0 w 228598"/>
              <a:gd name="connsiteY4" fmla="*/ 0 h 2116586"/>
              <a:gd name="connsiteX0" fmla="*/ 0 w 228598"/>
              <a:gd name="connsiteY0" fmla="*/ 0 h 2107300"/>
              <a:gd name="connsiteX1" fmla="*/ 170530 w 228598"/>
              <a:gd name="connsiteY1" fmla="*/ 33623 h 2107300"/>
              <a:gd name="connsiteX2" fmla="*/ 228598 w 228598"/>
              <a:gd name="connsiteY2" fmla="*/ 2107300 h 2107300"/>
              <a:gd name="connsiteX3" fmla="*/ 4213 w 228598"/>
              <a:gd name="connsiteY3" fmla="*/ 2071985 h 2107300"/>
              <a:gd name="connsiteX4" fmla="*/ 0 w 228598"/>
              <a:gd name="connsiteY4" fmla="*/ 0 h 2107300"/>
              <a:gd name="connsiteX0" fmla="*/ 0 w 195783"/>
              <a:gd name="connsiteY0" fmla="*/ 0 h 2087941"/>
              <a:gd name="connsiteX1" fmla="*/ 170530 w 195783"/>
              <a:gd name="connsiteY1" fmla="*/ 33623 h 2087941"/>
              <a:gd name="connsiteX2" fmla="*/ 195783 w 195783"/>
              <a:gd name="connsiteY2" fmla="*/ 2087941 h 2087941"/>
              <a:gd name="connsiteX3" fmla="*/ 4213 w 195783"/>
              <a:gd name="connsiteY3" fmla="*/ 2071985 h 2087941"/>
              <a:gd name="connsiteX4" fmla="*/ 0 w 195783"/>
              <a:gd name="connsiteY4" fmla="*/ 0 h 2087941"/>
              <a:gd name="connsiteX0" fmla="*/ 0 w 258052"/>
              <a:gd name="connsiteY0" fmla="*/ 0 h 2096366"/>
              <a:gd name="connsiteX1" fmla="*/ 170530 w 258052"/>
              <a:gd name="connsiteY1" fmla="*/ 33623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9133 w 258052"/>
              <a:gd name="connsiteY1" fmla="*/ 84116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7452 w 258052"/>
              <a:gd name="connsiteY1" fmla="*/ 68969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2" h="2096366">
                <a:moveTo>
                  <a:pt x="0" y="0"/>
                </a:moveTo>
                <a:lnTo>
                  <a:pt x="197452" y="68969"/>
                </a:lnTo>
                <a:lnTo>
                  <a:pt x="258052" y="2096366"/>
                </a:lnTo>
                <a:lnTo>
                  <a:pt x="4213" y="2071985"/>
                </a:lnTo>
                <a:cubicBezTo>
                  <a:pt x="2809" y="1381323"/>
                  <a:pt x="1404" y="690662"/>
                  <a:pt x="0" y="0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15">
            <a:extLst>
              <a:ext uri="{FF2B5EF4-FFF2-40B4-BE49-F238E27FC236}">
                <a16:creationId xmlns:a16="http://schemas.microsoft.com/office/drawing/2014/main" id="{4D3A0DB0-19DD-46D6-92EC-84759F62A31A}"/>
              </a:ext>
            </a:extLst>
          </p:cNvPr>
          <p:cNvSpPr/>
          <p:nvPr/>
        </p:nvSpPr>
        <p:spPr>
          <a:xfrm rot="544381">
            <a:off x="4151309" y="2775291"/>
            <a:ext cx="126626" cy="323378"/>
          </a:xfrm>
          <a:custGeom>
            <a:avLst/>
            <a:gdLst>
              <a:gd name="connsiteX0" fmla="*/ 0 w 404469"/>
              <a:gd name="connsiteY0" fmla="*/ 0 h 2103120"/>
              <a:gd name="connsiteX1" fmla="*/ 404469 w 404469"/>
              <a:gd name="connsiteY1" fmla="*/ 0 h 2103120"/>
              <a:gd name="connsiteX2" fmla="*/ 404469 w 404469"/>
              <a:gd name="connsiteY2" fmla="*/ 2103120 h 2103120"/>
              <a:gd name="connsiteX3" fmla="*/ 0 w 404469"/>
              <a:gd name="connsiteY3" fmla="*/ 2103120 h 2103120"/>
              <a:gd name="connsiteX4" fmla="*/ 0 w 404469"/>
              <a:gd name="connsiteY4" fmla="*/ 0 h 2103120"/>
              <a:gd name="connsiteX0" fmla="*/ 0 w 421297"/>
              <a:gd name="connsiteY0" fmla="*/ 0 h 2116586"/>
              <a:gd name="connsiteX1" fmla="*/ 421297 w 421297"/>
              <a:gd name="connsiteY1" fmla="*/ 13466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421297"/>
              <a:gd name="connsiteY0" fmla="*/ 0 h 2116586"/>
              <a:gd name="connsiteX1" fmla="*/ 170530 w 421297"/>
              <a:gd name="connsiteY1" fmla="*/ 33623 h 2116586"/>
              <a:gd name="connsiteX2" fmla="*/ 421297 w 421297"/>
              <a:gd name="connsiteY2" fmla="*/ 2116586 h 2116586"/>
              <a:gd name="connsiteX3" fmla="*/ 16828 w 421297"/>
              <a:gd name="connsiteY3" fmla="*/ 2116586 h 2116586"/>
              <a:gd name="connsiteX4" fmla="*/ 0 w 421297"/>
              <a:gd name="connsiteY4" fmla="*/ 0 h 2116586"/>
              <a:gd name="connsiteX0" fmla="*/ 0 w 228598"/>
              <a:gd name="connsiteY0" fmla="*/ 0 h 2116586"/>
              <a:gd name="connsiteX1" fmla="*/ 170530 w 228598"/>
              <a:gd name="connsiteY1" fmla="*/ 33623 h 2116586"/>
              <a:gd name="connsiteX2" fmla="*/ 228598 w 228598"/>
              <a:gd name="connsiteY2" fmla="*/ 2107300 h 2116586"/>
              <a:gd name="connsiteX3" fmla="*/ 16828 w 228598"/>
              <a:gd name="connsiteY3" fmla="*/ 2116586 h 2116586"/>
              <a:gd name="connsiteX4" fmla="*/ 0 w 228598"/>
              <a:gd name="connsiteY4" fmla="*/ 0 h 2116586"/>
              <a:gd name="connsiteX0" fmla="*/ 0 w 228598"/>
              <a:gd name="connsiteY0" fmla="*/ 0 h 2107300"/>
              <a:gd name="connsiteX1" fmla="*/ 170530 w 228598"/>
              <a:gd name="connsiteY1" fmla="*/ 33623 h 2107300"/>
              <a:gd name="connsiteX2" fmla="*/ 228598 w 228598"/>
              <a:gd name="connsiteY2" fmla="*/ 2107300 h 2107300"/>
              <a:gd name="connsiteX3" fmla="*/ 4213 w 228598"/>
              <a:gd name="connsiteY3" fmla="*/ 2071985 h 2107300"/>
              <a:gd name="connsiteX4" fmla="*/ 0 w 228598"/>
              <a:gd name="connsiteY4" fmla="*/ 0 h 2107300"/>
              <a:gd name="connsiteX0" fmla="*/ 0 w 195783"/>
              <a:gd name="connsiteY0" fmla="*/ 0 h 2087941"/>
              <a:gd name="connsiteX1" fmla="*/ 170530 w 195783"/>
              <a:gd name="connsiteY1" fmla="*/ 33623 h 2087941"/>
              <a:gd name="connsiteX2" fmla="*/ 195783 w 195783"/>
              <a:gd name="connsiteY2" fmla="*/ 2087941 h 2087941"/>
              <a:gd name="connsiteX3" fmla="*/ 4213 w 195783"/>
              <a:gd name="connsiteY3" fmla="*/ 2071985 h 2087941"/>
              <a:gd name="connsiteX4" fmla="*/ 0 w 195783"/>
              <a:gd name="connsiteY4" fmla="*/ 0 h 2087941"/>
              <a:gd name="connsiteX0" fmla="*/ 0 w 258052"/>
              <a:gd name="connsiteY0" fmla="*/ 0 h 2096366"/>
              <a:gd name="connsiteX1" fmla="*/ 170530 w 258052"/>
              <a:gd name="connsiteY1" fmla="*/ 33623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9133 w 258052"/>
              <a:gd name="connsiteY1" fmla="*/ 84116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  <a:gd name="connsiteX0" fmla="*/ 0 w 258052"/>
              <a:gd name="connsiteY0" fmla="*/ 0 h 2096366"/>
              <a:gd name="connsiteX1" fmla="*/ 197452 w 258052"/>
              <a:gd name="connsiteY1" fmla="*/ 68969 h 2096366"/>
              <a:gd name="connsiteX2" fmla="*/ 258052 w 258052"/>
              <a:gd name="connsiteY2" fmla="*/ 2096366 h 2096366"/>
              <a:gd name="connsiteX3" fmla="*/ 4213 w 258052"/>
              <a:gd name="connsiteY3" fmla="*/ 2071985 h 2096366"/>
              <a:gd name="connsiteX4" fmla="*/ 0 w 258052"/>
              <a:gd name="connsiteY4" fmla="*/ 0 h 209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052" h="2096366">
                <a:moveTo>
                  <a:pt x="0" y="0"/>
                </a:moveTo>
                <a:lnTo>
                  <a:pt x="197452" y="68969"/>
                </a:lnTo>
                <a:lnTo>
                  <a:pt x="258052" y="2096366"/>
                </a:lnTo>
                <a:lnTo>
                  <a:pt x="4213" y="2071985"/>
                </a:lnTo>
                <a:cubicBezTo>
                  <a:pt x="2809" y="1381323"/>
                  <a:pt x="1404" y="690662"/>
                  <a:pt x="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90C75DE-0B73-4779-9729-E9E00D2F475E}"/>
              </a:ext>
            </a:extLst>
          </p:cNvPr>
          <p:cNvSpPr txBox="1"/>
          <p:nvPr/>
        </p:nvSpPr>
        <p:spPr>
          <a:xfrm>
            <a:off x="3922808" y="2747712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 dirty="0"/>
              <a:t>関係者</a:t>
            </a:r>
            <a:endParaRPr kumimoji="1" lang="en-US" altLang="ja-JP" sz="1100" b="1" dirty="0"/>
          </a:p>
          <a:p>
            <a:r>
              <a:rPr kumimoji="1" lang="ja-JP" altLang="en-US" sz="1100" b="1" dirty="0"/>
              <a:t>エリア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A142B3E-8FBB-4C92-B396-BAE3C8C0E8DC}"/>
              </a:ext>
            </a:extLst>
          </p:cNvPr>
          <p:cNvSpPr txBox="1"/>
          <p:nvPr/>
        </p:nvSpPr>
        <p:spPr>
          <a:xfrm>
            <a:off x="3916579" y="33732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練習見学</a:t>
            </a:r>
            <a:endParaRPr kumimoji="1" lang="en-US" altLang="ja-JP" sz="1000" b="1" dirty="0"/>
          </a:p>
          <a:p>
            <a:r>
              <a:rPr kumimoji="1" lang="ja-JP" altLang="en-US" sz="1000" b="1" dirty="0"/>
              <a:t>エリア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E14EDA1-BE21-455B-A670-CC644971B82D}"/>
              </a:ext>
            </a:extLst>
          </p:cNvPr>
          <p:cNvSpPr txBox="1"/>
          <p:nvPr/>
        </p:nvSpPr>
        <p:spPr>
          <a:xfrm>
            <a:off x="3192808" y="476664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/>
              <a:t>来場者入口</a:t>
            </a:r>
          </a:p>
        </p:txBody>
      </p:sp>
    </p:spTree>
    <p:extLst>
      <p:ext uri="{BB962C8B-B14F-4D97-AF65-F5344CB8AC3E}">
        <p14:creationId xmlns:p14="http://schemas.microsoft.com/office/powerpoint/2010/main" val="315668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22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丸谷　航平</dc:creator>
  <cp:lastModifiedBy>森田　義則</cp:lastModifiedBy>
  <cp:revision>6</cp:revision>
  <cp:lastPrinted>2026-06-26T06:02:57Z</cp:lastPrinted>
  <dcterms:created xsi:type="dcterms:W3CDTF">2026-06-24T08:05:17Z</dcterms:created>
  <dcterms:modified xsi:type="dcterms:W3CDTF">2026-06-26T06:03:20Z</dcterms:modified>
</cp:coreProperties>
</file>