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&#65279;<?xml version="1.0" encoding="utf-8" standalone="yes"?>
<Relationships xmlns="http://schemas.openxmlformats.org/package/2006/relationships">
  <Relationship Id="rId3" Type="http://schemas.openxmlformats.org/package/2006/relationships/metadata/core-properties" Target="docProps/core.xml" />
  <Relationship Id="rId2" Type="http://schemas.openxmlformats.org/package/2006/relationships/metadata/thumbnail" Target="docProps/thumbnail.jpeg" />
  <Relationship Id="rId1" Type="http://schemas.openxmlformats.org/officeDocument/2006/relationships/officeDocument" Target="ppt/presentation.xml" />
  <Relationship Id="rId4" Type="http://schemas.openxmlformats.org/officeDocument/2006/relationships/extended-properties" Target="docProps/app.xml" />
</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908" r:id="rId1"/>
    <p:sldMasterId id="2147483919" r:id="rId2"/>
  </p:sldMasterIdLst>
  <p:notesMasterIdLst>
    <p:notesMasterId r:id="rId5"/>
  </p:notesMasterIdLst>
  <p:sldIdLst>
    <p:sldId id="300" r:id="rId3"/>
    <p:sldId id="301" r:id="rId4"/>
  </p:sldIdLst>
  <p:sldSz cx="9906000" cy="6858000" type="A4"/>
  <p:notesSz cx="6807200" cy="9939338"/>
  <p:custDataLst>
    <p:tags r:id="rId6"/>
  </p:custDataLst>
  <p:defaultTextStyle>
    <a:defPPr>
      <a:defRPr lang="en-US"/>
    </a:defPPr>
    <a:lvl1pPr algn="l" rtl="0" fontAlgn="base">
      <a:spcBef>
        <a:spcPct val="0"/>
      </a:spcBef>
      <a:spcAft>
        <a:spcPct val="0"/>
      </a:spcAft>
      <a:defRPr sz="1900" kern="1200">
        <a:solidFill>
          <a:schemeClr val="tx1"/>
        </a:solidFill>
        <a:latin typeface="Arial" charset="0"/>
        <a:ea typeface="+mn-ea"/>
        <a:cs typeface="Arial"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2" pos="3120" userDrawn="1">
          <p15:clr>
            <a:srgbClr val="A4A3A4"/>
          </p15:clr>
        </p15:guide>
        <p15:guide id="3"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58" autoAdjust="0"/>
    <p:restoredTop sz="94660"/>
  </p:normalViewPr>
  <p:slideViewPr>
    <p:cSldViewPr snapToGrid="0" showGuides="1">
      <p:cViewPr varScale="1">
        <p:scale>
          <a:sx n="94" d="100"/>
          <a:sy n="94" d="100"/>
        </p:scale>
        <p:origin x="84" y="672"/>
      </p:cViewPr>
      <p:guideLst>
        <p:guide pos="3120"/>
        <p:guide orient="horz" pos="2160"/>
      </p:guideLst>
    </p:cSldViewPr>
  </p:slideViewPr>
  <p:notesTextViewPr>
    <p:cViewPr>
      <p:scale>
        <a:sx n="1" d="1"/>
        <a:sy n="1" d="1"/>
      </p:scale>
      <p:origin x="0" y="0"/>
    </p:cViewPr>
  </p:notesTextViewPr>
  <p:notesViewPr>
    <p:cSldViewPr snapToGrid="0" showGuides="1">
      <p:cViewPr varScale="1">
        <p:scale>
          <a:sx n="66" d="100"/>
          <a:sy n="66" d="100"/>
        </p:scale>
        <p:origin x="0" y="0"/>
      </p:cViewPr>
      <p:guideLst/>
    </p:cSldViewPr>
  </p:notesViewPr>
  <p:gridSpacing cx="72008" cy="72008"/>
</p:viewPr>
</file>

<file path=ppt/_rels/presentation.xml.rels>&#65279;<?xml version="1.0" encoding="utf-8" standalone="yes"?>
<Relationships xmlns="http://schemas.openxmlformats.org/package/2006/relationships">
  <Relationship Id="rId8" Type="http://schemas.openxmlformats.org/officeDocument/2006/relationships/viewProps" Target="viewProps.xml" />
  <Relationship Id="rId3" Type="http://schemas.openxmlformats.org/officeDocument/2006/relationships/slide" Target="slides/slide1.xml" />
  <Relationship Id="rId7" Type="http://schemas.openxmlformats.org/officeDocument/2006/relationships/presProps" Target="presProps.xml" />
  <Relationship Id="rId2" Type="http://schemas.openxmlformats.org/officeDocument/2006/relationships/slideMaster" Target="slideMasters/slideMaster2.xml" />
  <Relationship Id="rId1" Type="http://schemas.openxmlformats.org/officeDocument/2006/relationships/slideMaster" Target="slideMasters/slideMaster1.xml" />
  <Relationship Id="rId6" Type="http://schemas.openxmlformats.org/officeDocument/2006/relationships/tags" Target="tags/tag1.xml" />
  <Relationship Id="rId5" Type="http://schemas.openxmlformats.org/officeDocument/2006/relationships/notesMaster" Target="notesMasters/notesMaster1.xml" />
  <Relationship Id="rId10" Type="http://schemas.openxmlformats.org/officeDocument/2006/relationships/tableStyles" Target="tableStyles.xml" />
  <Relationship Id="rId4" Type="http://schemas.openxmlformats.org/officeDocument/2006/relationships/slide" Target="slides/slide2.xml" />
  <Relationship Id="rId9" Type="http://schemas.openxmlformats.org/officeDocument/2006/relationships/theme" Target="theme/theme1.xml" />
</Relationships>
</file>

<file path=ppt/notesMasters/_rels/notesMaster1.xml.rels>&#65279;<?xml version="1.0" encoding="utf-8" standalone="yes"?>
<Relationships xmlns="http://schemas.openxmlformats.org/package/2006/relationships">
  <Relationship Id="rId1" Type="http://schemas.openxmlformats.org/officeDocument/2006/relationships/theme" Target="../theme/theme3.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50375" cy="498966"/>
          </a:xfrm>
          <a:prstGeom prst="rect">
            <a:avLst/>
          </a:prstGeom>
        </p:spPr>
        <p:txBody>
          <a:bodyPr vert="horz" lIns="92236" tIns="46118" rIns="92236" bIns="4611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221" y="0"/>
            <a:ext cx="2950374" cy="498966"/>
          </a:xfrm>
          <a:prstGeom prst="rect">
            <a:avLst/>
          </a:prstGeom>
        </p:spPr>
        <p:txBody>
          <a:bodyPr vert="horz" lIns="92236" tIns="46118" rIns="92236" bIns="46118" rtlCol="0"/>
          <a:lstStyle>
            <a:lvl1pPr algn="r">
              <a:defRPr sz="1200"/>
            </a:lvl1pPr>
          </a:lstStyle>
          <a:p>
            <a:fld id="{AAE2C4BB-DD5D-4EF0-8811-528209874544}" type="datetimeFigureOut">
              <a:rPr kumimoji="1" lang="ja-JP" altLang="en-US" smtClean="0"/>
              <a:t>2021/2/19</a:t>
            </a:fld>
            <a:endParaRPr kumimoji="1" lang="ja-JP" altLang="en-US"/>
          </a:p>
        </p:txBody>
      </p:sp>
      <p:sp>
        <p:nvSpPr>
          <p:cNvPr id="4" name="スライド イメージ プレースホルダー 3"/>
          <p:cNvSpPr>
            <a:spLocks noGrp="1" noRot="1" noChangeAspect="1"/>
          </p:cNvSpPr>
          <p:nvPr>
            <p:ph type="sldImg" idx="2"/>
          </p:nvPr>
        </p:nvSpPr>
        <p:spPr>
          <a:xfrm>
            <a:off x="982663" y="1243013"/>
            <a:ext cx="4841875" cy="3352800"/>
          </a:xfrm>
          <a:prstGeom prst="rect">
            <a:avLst/>
          </a:prstGeom>
          <a:noFill/>
          <a:ln w="12700">
            <a:solidFill>
              <a:prstClr val="black"/>
            </a:solidFill>
          </a:ln>
        </p:spPr>
        <p:txBody>
          <a:bodyPr vert="horz" lIns="92236" tIns="46118" rIns="92236" bIns="46118" rtlCol="0" anchor="ctr"/>
          <a:lstStyle/>
          <a:p>
            <a:endParaRPr lang="ja-JP" altLang="en-US" dirty="0"/>
          </a:p>
        </p:txBody>
      </p:sp>
      <p:sp>
        <p:nvSpPr>
          <p:cNvPr id="5" name="ノート プレースホルダー 4"/>
          <p:cNvSpPr>
            <a:spLocks noGrp="1"/>
          </p:cNvSpPr>
          <p:nvPr>
            <p:ph type="body" sz="quarter" idx="3"/>
          </p:nvPr>
        </p:nvSpPr>
        <p:spPr>
          <a:xfrm>
            <a:off x="680239" y="4783357"/>
            <a:ext cx="5446723" cy="3913364"/>
          </a:xfrm>
          <a:prstGeom prst="rect">
            <a:avLst/>
          </a:prstGeom>
        </p:spPr>
        <p:txBody>
          <a:bodyPr vert="horz" lIns="92236" tIns="46118" rIns="92236" bIns="46118" rtlCol="0"/>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6" name="フッター プレースホルダー 5"/>
          <p:cNvSpPr>
            <a:spLocks noGrp="1"/>
          </p:cNvSpPr>
          <p:nvPr>
            <p:ph type="ftr" sz="quarter" idx="4"/>
          </p:nvPr>
        </p:nvSpPr>
        <p:spPr>
          <a:xfrm>
            <a:off x="1" y="9440372"/>
            <a:ext cx="2950375" cy="498966"/>
          </a:xfrm>
          <a:prstGeom prst="rect">
            <a:avLst/>
          </a:prstGeom>
        </p:spPr>
        <p:txBody>
          <a:bodyPr vert="horz" lIns="92236" tIns="46118" rIns="92236" bIns="4611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221" y="9440372"/>
            <a:ext cx="2950374" cy="498966"/>
          </a:xfrm>
          <a:prstGeom prst="rect">
            <a:avLst/>
          </a:prstGeom>
        </p:spPr>
        <p:txBody>
          <a:bodyPr vert="horz" lIns="92236" tIns="46118" rIns="92236" bIns="46118" rtlCol="0" anchor="b"/>
          <a:lstStyle>
            <a:lvl1pPr algn="r">
              <a:defRPr sz="1200"/>
            </a:lvl1pPr>
          </a:lstStyle>
          <a:p>
            <a:fld id="{24DE13BB-FCB6-4491-A87D-1E9BA7500F8E}" type="slidenum">
              <a:rPr kumimoji="1" lang="ja-JP" altLang="en-US" smtClean="0"/>
              <a:t>‹#›</a:t>
            </a:fld>
            <a:endParaRPr kumimoji="1" lang="ja-JP" altLang="en-US"/>
          </a:p>
        </p:txBody>
      </p:sp>
    </p:spTree>
    <p:extLst>
      <p:ext uri="{BB962C8B-B14F-4D97-AF65-F5344CB8AC3E}">
        <p14:creationId xmlns:p14="http://schemas.microsoft.com/office/powerpoint/2010/main" val="9898522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Arial" panose="020B0604020202020204" pitchFamily="34" charset="0"/>
        <a:ea typeface="+mn-ea"/>
        <a:cs typeface="+mn-cs"/>
      </a:defRPr>
    </a:lvl1pPr>
    <a:lvl2pPr marL="457200" algn="l" defTabSz="914400" rtl="0" eaLnBrk="1" latinLnBrk="0" hangingPunct="1">
      <a:defRPr kumimoji="1" sz="1200" kern="1200">
        <a:solidFill>
          <a:schemeClr val="tx1"/>
        </a:solidFill>
        <a:latin typeface="Arial" panose="020B0604020202020204" pitchFamily="34" charset="0"/>
        <a:ea typeface="+mn-ea"/>
        <a:cs typeface="+mn-cs"/>
      </a:defRPr>
    </a:lvl2pPr>
    <a:lvl3pPr marL="914400" algn="l" defTabSz="914400" rtl="0" eaLnBrk="1" latinLnBrk="0" hangingPunct="1">
      <a:defRPr kumimoji="1" sz="1200" kern="1200">
        <a:solidFill>
          <a:schemeClr val="tx1"/>
        </a:solidFill>
        <a:latin typeface="Arial" panose="020B0604020202020204" pitchFamily="34" charset="0"/>
        <a:ea typeface="+mn-ea"/>
        <a:cs typeface="+mn-cs"/>
      </a:defRPr>
    </a:lvl3pPr>
    <a:lvl4pPr marL="1371600" algn="l" defTabSz="914400" rtl="0" eaLnBrk="1" latinLnBrk="0" hangingPunct="1">
      <a:defRPr kumimoji="1" sz="1200" kern="1200">
        <a:solidFill>
          <a:schemeClr val="tx1"/>
        </a:solidFill>
        <a:latin typeface="Arial" panose="020B0604020202020204" pitchFamily="34" charset="0"/>
        <a:ea typeface="+mn-ea"/>
        <a:cs typeface="+mn-cs"/>
      </a:defRPr>
    </a:lvl4pPr>
    <a:lvl5pPr marL="1828800" algn="l" defTabSz="914400" rtl="0" eaLnBrk="1" latinLnBrk="0" hangingPunct="1">
      <a:defRPr kumimoji="1" sz="1200" kern="1200">
        <a:solidFill>
          <a:schemeClr val="tx1"/>
        </a:solidFill>
        <a:latin typeface="Arial" panose="020B0604020202020204" pitchFamily="34"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&#65279;<?xml version="1.0" encoding="utf-8" standalone="yes"?>
<Relationships xmlns="http://schemas.openxmlformats.org/package/2006/relationships">
  <Relationship Id="rId2" Type="http://schemas.openxmlformats.org/officeDocument/2006/relationships/slide" Target="../slides/slide1.xml" />
  <Relationship Id="rId1" Type="http://schemas.openxmlformats.org/officeDocument/2006/relationships/notesMaster" Target="../notesMasters/notesMaster1.xml" />
</Relationships>
</file>

<file path=ppt/notesSlides/_rels/notesSlide2.xml.rels>&#65279;<?xml version="1.0" encoding="utf-8" standalone="yes"?>
<Relationships xmlns="http://schemas.openxmlformats.org/package/2006/relationships">
  <Relationship Id="rId2" Type="http://schemas.openxmlformats.org/officeDocument/2006/relationships/slide" Target="../slides/slide2.xml" />
  <Relationship Id="rId1" Type="http://schemas.openxmlformats.org/officeDocument/2006/relationships/notesMaster" Target="../notesMasters/notesMaster1.xml" />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24DE13BB-FCB6-4491-A87D-1E9BA7500F8E}" type="slidenum">
              <a:rPr kumimoji="1" lang="ja-JP" altLang="en-US" smtClean="0"/>
              <a:t>1</a:t>
            </a:fld>
            <a:endParaRPr kumimoji="1" lang="ja-JP" altLang="en-US"/>
          </a:p>
        </p:txBody>
      </p:sp>
    </p:spTree>
    <p:extLst>
      <p:ext uri="{BB962C8B-B14F-4D97-AF65-F5344CB8AC3E}">
        <p14:creationId xmlns:p14="http://schemas.microsoft.com/office/powerpoint/2010/main" val="24512722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24DE13BB-FCB6-4491-A87D-1E9BA7500F8E}" type="slidenum">
              <a:rPr kumimoji="1" lang="ja-JP" altLang="en-US" smtClean="0"/>
              <a:t>2</a:t>
            </a:fld>
            <a:endParaRPr kumimoji="1" lang="ja-JP" altLang="en-US"/>
          </a:p>
        </p:txBody>
      </p:sp>
    </p:spTree>
    <p:extLst>
      <p:ext uri="{BB962C8B-B14F-4D97-AF65-F5344CB8AC3E}">
        <p14:creationId xmlns:p14="http://schemas.microsoft.com/office/powerpoint/2010/main" val="1220445960"/>
      </p:ext>
    </p:extLst>
  </p:cSld>
  <p:clrMapOvr>
    <a:masterClrMapping/>
  </p:clrMapOvr>
</p:notes>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2.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3.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4.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基本版） タイトル_ ロゴ入り_Proposal">
    <p:spTree>
      <p:nvGrpSpPr>
        <p:cNvPr id="1" name=""/>
        <p:cNvGrpSpPr/>
        <p:nvPr/>
      </p:nvGrpSpPr>
      <p:grpSpPr>
        <a:xfrm>
          <a:off x="0" y="0"/>
          <a:ext cx="0" cy="0"/>
          <a:chOff x="0" y="0"/>
          <a:chExt cx="0" cy="0"/>
        </a:xfrm>
      </p:grpSpPr>
      <p:sp>
        <p:nvSpPr>
          <p:cNvPr id="9" name="Picture Placeholder 8"/>
          <p:cNvSpPr>
            <a:spLocks noGrp="1" noChangeAspect="1"/>
          </p:cNvSpPr>
          <p:nvPr>
            <p:ph type="pic" sz="quarter" idx="11"/>
          </p:nvPr>
        </p:nvSpPr>
        <p:spPr bwMode="gray">
          <a:xfrm>
            <a:off x="2523000" y="999000"/>
            <a:ext cx="4860000" cy="4860000"/>
          </a:xfrm>
          <a:prstGeom prst="rect">
            <a:avLst/>
          </a:prstGeom>
        </p:spPr>
        <p:txBody>
          <a:bodyPr/>
          <a:lstStyle>
            <a:lvl1pPr>
              <a:defRPr/>
            </a:lvl1pPr>
          </a:lstStyle>
          <a:p>
            <a:r>
              <a:rPr lang="ja-JP" altLang="en-US" smtClean="0"/>
              <a:t>図を追加</a:t>
            </a:r>
            <a:endParaRPr lang="en-GB"/>
          </a:p>
        </p:txBody>
      </p:sp>
      <p:sp>
        <p:nvSpPr>
          <p:cNvPr id="2" name="Title 1"/>
          <p:cNvSpPr>
            <a:spLocks noGrp="1"/>
          </p:cNvSpPr>
          <p:nvPr>
            <p:ph type="ctrTitle" hasCustomPrompt="1"/>
          </p:nvPr>
        </p:nvSpPr>
        <p:spPr bwMode="gray">
          <a:xfrm>
            <a:off x="417600" y="5040000"/>
            <a:ext cx="4536000" cy="615553"/>
          </a:xfrm>
        </p:spPr>
        <p:txBody>
          <a:bodyPr anchor="b" anchorCtr="0">
            <a:noAutofit/>
          </a:bodyPr>
          <a:lstStyle>
            <a:lvl1pPr algn="l">
              <a:lnSpc>
                <a:spcPct val="100000"/>
              </a:lnSpc>
              <a:spcBef>
                <a:spcPts val="0"/>
              </a:spcBef>
              <a:spcAft>
                <a:spcPts val="0"/>
              </a:spcAft>
              <a:defRPr sz="2000" b="1" baseline="0">
                <a:solidFill>
                  <a:schemeClr val="tx1"/>
                </a:solidFill>
                <a:latin typeface="+mj-lt"/>
                <a:ea typeface="+mj-ea"/>
                <a:cs typeface="Arial" panose="020B0604020202020204" pitchFamily="34" charset="0"/>
              </a:defRPr>
            </a:lvl1pPr>
          </a:lstStyle>
          <a:p>
            <a:r>
              <a:rPr lang="ja-JP" altLang="en-US" noProof="0" dirty="0" smtClean="0"/>
              <a:t>表紙タイトル</a:t>
            </a:r>
            <a:endParaRPr lang="en-US" noProof="0" dirty="0"/>
          </a:p>
        </p:txBody>
      </p:sp>
      <p:sp>
        <p:nvSpPr>
          <p:cNvPr id="3" name="Subtitle 2"/>
          <p:cNvSpPr>
            <a:spLocks noGrp="1"/>
          </p:cNvSpPr>
          <p:nvPr>
            <p:ph type="subTitle" idx="1" hasCustomPrompt="1"/>
          </p:nvPr>
        </p:nvSpPr>
        <p:spPr bwMode="gray">
          <a:xfrm>
            <a:off x="417600" y="5652000"/>
            <a:ext cx="4536000" cy="492443"/>
          </a:xfrm>
          <a:prstGeom prst="rect">
            <a:avLst/>
          </a:prstGeom>
        </p:spPr>
        <p:txBody>
          <a:bodyPr lIns="0" tIns="0" rIns="0" bIns="0" anchor="t" anchorCtr="0">
            <a:noAutofit/>
          </a:bodyPr>
          <a:lstStyle>
            <a:lvl1pPr marL="0" indent="0" algn="l">
              <a:lnSpc>
                <a:spcPct val="100000"/>
              </a:lnSpc>
              <a:spcBef>
                <a:spcPts val="0"/>
              </a:spcBef>
              <a:spcAft>
                <a:spcPts val="0"/>
              </a:spcAft>
              <a:buNone/>
              <a:defRPr sz="1600">
                <a:solidFill>
                  <a:schemeClr val="tx1"/>
                </a:solidFill>
              </a:defRPr>
            </a:lvl1pPr>
            <a:lvl2pPr marL="495283" indent="0" algn="ctr">
              <a:buNone/>
              <a:defRPr sz="2167"/>
            </a:lvl2pPr>
            <a:lvl3pPr marL="990564" indent="0" algn="ctr">
              <a:buNone/>
              <a:defRPr sz="1950"/>
            </a:lvl3pPr>
            <a:lvl4pPr marL="1485846" indent="0" algn="ctr">
              <a:buNone/>
              <a:defRPr sz="1733"/>
            </a:lvl4pPr>
            <a:lvl5pPr marL="1981127" indent="0" algn="ctr">
              <a:buNone/>
              <a:defRPr sz="1733"/>
            </a:lvl5pPr>
            <a:lvl6pPr marL="2476410" indent="0" algn="ctr">
              <a:buNone/>
              <a:defRPr sz="1733"/>
            </a:lvl6pPr>
            <a:lvl7pPr marL="2971692" indent="0" algn="ctr">
              <a:buNone/>
              <a:defRPr sz="1733"/>
            </a:lvl7pPr>
            <a:lvl8pPr marL="3466973" indent="0" algn="ctr">
              <a:buNone/>
              <a:defRPr sz="1733"/>
            </a:lvl8pPr>
            <a:lvl9pPr marL="3962255" indent="0" algn="ctr">
              <a:buNone/>
              <a:defRPr sz="1733"/>
            </a:lvl9pPr>
          </a:lstStyle>
          <a:p>
            <a:r>
              <a:rPr lang="ja-JP" altLang="en-US" noProof="0" dirty="0" smtClean="0"/>
              <a:t>表紙サブタイトル</a:t>
            </a:r>
            <a:endParaRPr lang="en-US" noProof="0" dirty="0"/>
          </a:p>
        </p:txBody>
      </p:sp>
      <p:sp>
        <p:nvSpPr>
          <p:cNvPr id="5" name="Text Placeholder 4"/>
          <p:cNvSpPr>
            <a:spLocks noGrp="1"/>
          </p:cNvSpPr>
          <p:nvPr>
            <p:ph type="body" sz="quarter" idx="10"/>
          </p:nvPr>
        </p:nvSpPr>
        <p:spPr bwMode="gray">
          <a:xfrm>
            <a:off x="417599" y="6408000"/>
            <a:ext cx="4536000" cy="215444"/>
          </a:xfrm>
          <a:prstGeom prst="rect">
            <a:avLst/>
          </a:prstGeom>
        </p:spPr>
        <p:txBody>
          <a:bodyPr wrap="square" lIns="0" anchor="b" anchorCtr="0">
            <a:spAutoFit/>
          </a:bodyPr>
          <a:lstStyle>
            <a:lvl1pPr>
              <a:lnSpc>
                <a:spcPct val="100000"/>
              </a:lnSpc>
              <a:spcBef>
                <a:spcPts val="0"/>
              </a:spcBef>
              <a:spcAft>
                <a:spcPts val="0"/>
              </a:spcAft>
              <a:defRPr sz="1400">
                <a:solidFill>
                  <a:schemeClr val="tx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ja-JP" altLang="en-US" noProof="0" smtClean="0"/>
              <a:t>マスター テキストの書式設定</a:t>
            </a:r>
          </a:p>
        </p:txBody>
      </p:sp>
      <p:sp>
        <p:nvSpPr>
          <p:cNvPr id="8" name="Text Box 9"/>
          <p:cNvSpPr txBox="1">
            <a:spLocks noChangeArrowheads="1"/>
          </p:cNvSpPr>
          <p:nvPr/>
        </p:nvSpPr>
        <p:spPr bwMode="gray">
          <a:xfrm>
            <a:off x="417600" y="6192000"/>
            <a:ext cx="3274935" cy="215444"/>
          </a:xfrm>
          <a:prstGeom prst="rect">
            <a:avLst/>
          </a:prstGeom>
          <a:noFill/>
          <a:ln w="12700" cap="rnd" algn="ctr">
            <a:noFill/>
            <a:miter lim="800000"/>
            <a:headEnd/>
            <a:tailEnd/>
          </a:ln>
          <a:effectLst/>
        </p:spPr>
        <p:txBody>
          <a:bodyPr wrap="none" lIns="0" tIns="0" rIns="0" bIns="0">
            <a:spAutoFit/>
          </a:bodyPr>
          <a:lstStyle/>
          <a:p>
            <a:pPr algn="l">
              <a:lnSpc>
                <a:spcPct val="100000"/>
              </a:lnSpc>
              <a:spcBef>
                <a:spcPts val="0"/>
              </a:spcBef>
              <a:spcAft>
                <a:spcPts val="0"/>
              </a:spcAft>
            </a:pPr>
            <a:r>
              <a:rPr lang="ja-JP" altLang="ja-JP" sz="1400" kern="1200" baseline="0" dirty="0" smtClean="0">
                <a:solidFill>
                  <a:srgbClr val="000000"/>
                </a:solidFill>
                <a:latin typeface="+mn-lt"/>
                <a:ea typeface="+mn-ea"/>
                <a:cs typeface="Arial" charset="0"/>
              </a:rPr>
              <a:t>デロイト トーマツ コンサルティング</a:t>
            </a:r>
            <a:r>
              <a:rPr lang="ja-JP" altLang="en-US" sz="1400" kern="1200" baseline="0" dirty="0" smtClean="0">
                <a:solidFill>
                  <a:srgbClr val="000000"/>
                </a:solidFill>
                <a:latin typeface="+mn-lt"/>
                <a:ea typeface="+mn-ea"/>
                <a:cs typeface="Arial" charset="0"/>
              </a:rPr>
              <a:t>合同</a:t>
            </a:r>
            <a:r>
              <a:rPr lang="ja-JP" altLang="ja-JP" sz="1400" kern="1200" baseline="0" dirty="0" smtClean="0">
                <a:solidFill>
                  <a:srgbClr val="000000"/>
                </a:solidFill>
                <a:latin typeface="+mn-lt"/>
                <a:ea typeface="+mn-ea"/>
                <a:cs typeface="Arial" charset="0"/>
              </a:rPr>
              <a:t>会社</a:t>
            </a:r>
            <a:endParaRPr lang="en-US" altLang="ja-JP" sz="1400" kern="1200" baseline="0" dirty="0">
              <a:solidFill>
                <a:srgbClr val="000000"/>
              </a:solidFill>
              <a:latin typeface="+mn-lt"/>
              <a:ea typeface="+mn-ea"/>
              <a:cs typeface="Arial" charset="0"/>
            </a:endParaRPr>
          </a:p>
        </p:txBody>
      </p:sp>
      <p:sp>
        <p:nvSpPr>
          <p:cNvPr id="10" name="テキスト プレースホルダー 9"/>
          <p:cNvSpPr>
            <a:spLocks noGrp="1"/>
          </p:cNvSpPr>
          <p:nvPr>
            <p:ph type="body" sz="quarter" idx="12" hasCustomPrompt="1"/>
          </p:nvPr>
        </p:nvSpPr>
        <p:spPr bwMode="gray">
          <a:xfrm>
            <a:off x="4953000" y="396000"/>
            <a:ext cx="4536000" cy="676800"/>
          </a:xfrm>
          <a:prstGeom prst="rect">
            <a:avLst/>
          </a:prstGeom>
        </p:spPr>
        <p:txBody>
          <a:bodyPr lIns="0">
            <a:normAutofit/>
          </a:bodyPr>
          <a:lstStyle>
            <a:lvl1pPr algn="r">
              <a:lnSpc>
                <a:spcPct val="100000"/>
              </a:lnSpc>
              <a:spcBef>
                <a:spcPts val="0"/>
              </a:spcBef>
              <a:defRPr sz="2200"/>
            </a:lvl1pPr>
            <a:lvl2pPr>
              <a:defRPr sz="2200"/>
            </a:lvl2pPr>
            <a:lvl3pPr>
              <a:defRPr sz="2200"/>
            </a:lvl3pPr>
            <a:lvl4pPr>
              <a:defRPr sz="2200"/>
            </a:lvl4pPr>
            <a:lvl5pPr>
              <a:defRPr sz="2200"/>
            </a:lvl5pPr>
          </a:lstStyle>
          <a:p>
            <a:pPr lvl="0"/>
            <a:r>
              <a:rPr kumimoji="1" lang="ja-JP" altLang="en-US" dirty="0" smtClean="0"/>
              <a:t>クライアント社名</a:t>
            </a:r>
            <a:endParaRPr kumimoji="1" lang="ja-JP" altLang="en-US" dirty="0"/>
          </a:p>
        </p:txBody>
      </p:sp>
    </p:spTree>
    <p:extLst>
      <p:ext uri="{BB962C8B-B14F-4D97-AF65-F5344CB8AC3E}">
        <p14:creationId xmlns:p14="http://schemas.microsoft.com/office/powerpoint/2010/main" val="105815523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補足版） コンテンツ左サイド_レベル_Proposal">
    <p:spTree>
      <p:nvGrpSpPr>
        <p:cNvPr id="1" name=""/>
        <p:cNvGrpSpPr/>
        <p:nvPr/>
      </p:nvGrpSpPr>
      <p:grpSpPr>
        <a:xfrm>
          <a:off x="0" y="0"/>
          <a:ext cx="0" cy="0"/>
          <a:chOff x="0" y="0"/>
          <a:chExt cx="0" cy="0"/>
        </a:xfrm>
      </p:grpSpPr>
      <p:sp>
        <p:nvSpPr>
          <p:cNvPr id="6" name="スライド番号プレースホルダ 5"/>
          <p:cNvSpPr>
            <a:spLocks noGrp="1"/>
          </p:cNvSpPr>
          <p:nvPr>
            <p:ph type="sldNum" sz="quarter" idx="10"/>
          </p:nvPr>
        </p:nvSpPr>
        <p:spPr bwMode="gray"/>
        <p:txBody>
          <a:bodyPr/>
          <a:lstStyle>
            <a:lvl1pPr>
              <a:defRPr>
                <a:solidFill>
                  <a:schemeClr val="tx1"/>
                </a:solidFill>
              </a:defRPr>
            </a:lvl1pPr>
          </a:lstStyle>
          <a:p>
            <a:fld id="{E01102E1-88D9-4790-8615-AC810340BF51}" type="slidenum">
              <a:rPr lang="ja-JP" altLang="en-US" smtClean="0"/>
              <a:pPr/>
              <a:t>‹#›</a:t>
            </a:fld>
            <a:endParaRPr lang="ja-JP" altLang="en-US" dirty="0"/>
          </a:p>
        </p:txBody>
      </p:sp>
      <p:sp>
        <p:nvSpPr>
          <p:cNvPr id="8" name="フッター プレースホルダ 7"/>
          <p:cNvSpPr>
            <a:spLocks noGrp="1"/>
          </p:cNvSpPr>
          <p:nvPr>
            <p:ph type="ftr" sz="quarter" idx="11"/>
          </p:nvPr>
        </p:nvSpPr>
        <p:spPr bwMode="gray">
          <a:xfrm>
            <a:off x="705600" y="6588000"/>
            <a:ext cx="4068000" cy="169200"/>
          </a:xfrm>
        </p:spPr>
        <p:txBody>
          <a:bodyPr/>
          <a:lstStyle>
            <a:lvl1pPr>
              <a:defRPr>
                <a:solidFill>
                  <a:schemeClr val="tx1"/>
                </a:solidFill>
              </a:defRPr>
            </a:lvl1pPr>
          </a:lstStyle>
          <a:p>
            <a:endParaRPr lang="en-GB" altLang="en-GB" dirty="0" smtClean="0"/>
          </a:p>
        </p:txBody>
      </p:sp>
      <p:sp>
        <p:nvSpPr>
          <p:cNvPr id="10" name="テキスト プレースホルダ 5"/>
          <p:cNvSpPr>
            <a:spLocks noGrp="1"/>
          </p:cNvSpPr>
          <p:nvPr>
            <p:ph type="body" sz="quarter" idx="14" hasCustomPrompt="1"/>
          </p:nvPr>
        </p:nvSpPr>
        <p:spPr bwMode="gray">
          <a:xfrm>
            <a:off x="417000" y="1009580"/>
            <a:ext cx="9072000" cy="457200"/>
          </a:xfrm>
          <a:prstGeom prst="rect">
            <a:avLst/>
          </a:prstGeom>
        </p:spPr>
        <p:txBody>
          <a:bodyPr vert="horz" lIns="72000" tIns="0" rIns="0" bIns="0" rtlCol="0">
            <a:noAutofit/>
          </a:bodyPr>
          <a:lstStyle>
            <a:lvl1pPr>
              <a:defRPr lang="ja-JP" altLang="en-US" sz="1400" baseline="0" dirty="0">
                <a:latin typeface="+mn-lt"/>
                <a:cs typeface="Arial" pitchFamily="34" charset="0"/>
              </a:defRPr>
            </a:lvl1pPr>
          </a:lstStyle>
          <a:p>
            <a:pPr lvl="0">
              <a:spcBef>
                <a:spcPts val="0"/>
              </a:spcBef>
            </a:pPr>
            <a:r>
              <a:rPr kumimoji="1" lang="ja-JP" altLang="en-US" dirty="0" smtClean="0"/>
              <a:t>補足文を入力（キーメッセージを補足する内容＜</a:t>
            </a:r>
            <a:r>
              <a:rPr kumimoji="1" lang="en-US" altLang="ja-JP" dirty="0" smtClean="0"/>
              <a:t>2</a:t>
            </a:r>
            <a:r>
              <a:rPr kumimoji="1" lang="ja-JP" altLang="en-US" dirty="0" smtClean="0"/>
              <a:t>行以内＞）</a:t>
            </a:r>
            <a:endParaRPr kumimoji="1" lang="en-US" altLang="ja-JP" dirty="0" smtClean="0"/>
          </a:p>
          <a:p>
            <a:pPr lvl="0">
              <a:spcBef>
                <a:spcPts val="0"/>
              </a:spcBef>
            </a:pPr>
            <a:endParaRPr kumimoji="1" lang="ja-JP" altLang="en-US" dirty="0"/>
          </a:p>
        </p:txBody>
      </p:sp>
      <p:sp>
        <p:nvSpPr>
          <p:cNvPr id="11" name="コンテンツ プレースホルダ 2"/>
          <p:cNvSpPr>
            <a:spLocks noGrp="1"/>
          </p:cNvSpPr>
          <p:nvPr>
            <p:ph idx="1"/>
          </p:nvPr>
        </p:nvSpPr>
        <p:spPr bwMode="gray">
          <a:xfrm>
            <a:off x="417000" y="1944000"/>
            <a:ext cx="4356000" cy="4356000"/>
          </a:xfrm>
          <a:prstGeom prst="rect">
            <a:avLst/>
          </a:prstGeom>
        </p:spPr>
        <p:txBody>
          <a:bodyPr/>
          <a:lstStyle>
            <a:lvl1pPr>
              <a:defRPr baseline="0">
                <a:latin typeface="+mn-lt"/>
                <a:ea typeface="+mn-ea"/>
                <a:cs typeface="Arial" pitchFamily="34" charset="0"/>
              </a:defRPr>
            </a:lvl1pPr>
            <a:lvl2pPr>
              <a:lnSpc>
                <a:spcPct val="106000"/>
              </a:lnSpc>
              <a:spcBef>
                <a:spcPts val="1056"/>
              </a:spcBef>
              <a:defRPr baseline="0">
                <a:latin typeface="+mn-lt"/>
                <a:ea typeface="+mn-ea"/>
                <a:cs typeface="Arial" pitchFamily="34" charset="0"/>
              </a:defRPr>
            </a:lvl2pPr>
            <a:lvl3pPr>
              <a:lnSpc>
                <a:spcPct val="106000"/>
              </a:lnSpc>
              <a:spcBef>
                <a:spcPts val="480"/>
              </a:spcBef>
              <a:defRPr baseline="0">
                <a:latin typeface="+mn-lt"/>
                <a:ea typeface="+mn-ea"/>
                <a:cs typeface="Arial" pitchFamily="34" charset="0"/>
              </a:defRPr>
            </a:lvl3pPr>
            <a:lvl4pPr>
              <a:lnSpc>
                <a:spcPct val="106000"/>
              </a:lnSpc>
              <a:defRPr baseline="0">
                <a:latin typeface="+mn-lt"/>
                <a:ea typeface="+mn-ea"/>
                <a:cs typeface="Arial" pitchFamily="34" charset="0"/>
              </a:defRPr>
            </a:lvl4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p:txBody>
      </p:sp>
      <p:sp>
        <p:nvSpPr>
          <p:cNvPr id="3" name="テキスト プレースホルダー 2"/>
          <p:cNvSpPr>
            <a:spLocks noGrp="1"/>
          </p:cNvSpPr>
          <p:nvPr>
            <p:ph type="body" sz="quarter" idx="15" hasCustomPrompt="1"/>
          </p:nvPr>
        </p:nvSpPr>
        <p:spPr bwMode="gray">
          <a:xfrm>
            <a:off x="417000" y="1484313"/>
            <a:ext cx="4356000" cy="432000"/>
          </a:xfrm>
          <a:prstGeom prst="rect">
            <a:avLst/>
          </a:prstGeom>
        </p:spPr>
        <p:txBody>
          <a:bodyPr wrap="none" anchor="ctr">
            <a:noAutofit/>
          </a:bodyPr>
          <a:lstStyle>
            <a:lvl1pPr>
              <a:lnSpc>
                <a:spcPct val="100000"/>
              </a:lnSpc>
              <a:spcBef>
                <a:spcPts val="0"/>
              </a:spcBef>
              <a:defRPr sz="1400" b="1">
                <a:solidFill>
                  <a:schemeClr val="accent1"/>
                </a:solidFill>
              </a:defRPr>
            </a:lvl1pPr>
          </a:lstStyle>
          <a:p>
            <a:pPr lvl="0"/>
            <a:r>
              <a:rPr kumimoji="1" lang="en-US" altLang="ja-JP" dirty="0" smtClean="0"/>
              <a:t>Header</a:t>
            </a:r>
            <a:r>
              <a:rPr kumimoji="1" lang="ja-JP" altLang="en-US" dirty="0" smtClean="0"/>
              <a:t>を入力（スライドタイトル）</a:t>
            </a:r>
            <a:endParaRPr kumimoji="1" lang="ja-JP" altLang="en-US" dirty="0"/>
          </a:p>
        </p:txBody>
      </p:sp>
      <p:sp>
        <p:nvSpPr>
          <p:cNvPr id="2" name="タイトル 1"/>
          <p:cNvSpPr>
            <a:spLocks noGrp="1"/>
          </p:cNvSpPr>
          <p:nvPr>
            <p:ph type="title" hasCustomPrompt="1"/>
          </p:nvPr>
        </p:nvSpPr>
        <p:spPr bwMode="gray">
          <a:xfrm>
            <a:off x="417000" y="136800"/>
            <a:ext cx="9072000" cy="651600"/>
          </a:xfrm>
        </p:spPr>
        <p:txBody>
          <a:bodyPr/>
          <a:lstStyle/>
          <a:p>
            <a:r>
              <a:rPr lang="ja-JP" altLang="en-US" noProof="0" dirty="0" smtClean="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47461626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補足版） タイトルのみ_Proposal">
    <p:spTree>
      <p:nvGrpSpPr>
        <p:cNvPr id="1" name=""/>
        <p:cNvGrpSpPr/>
        <p:nvPr/>
      </p:nvGrpSpPr>
      <p:grpSpPr>
        <a:xfrm>
          <a:off x="0" y="0"/>
          <a:ext cx="0" cy="0"/>
          <a:chOff x="0" y="0"/>
          <a:chExt cx="0" cy="0"/>
        </a:xfrm>
      </p:grpSpPr>
      <p:sp>
        <p:nvSpPr>
          <p:cNvPr id="3" name="フッター プレースホルダ 2"/>
          <p:cNvSpPr>
            <a:spLocks noGrp="1"/>
          </p:cNvSpPr>
          <p:nvPr>
            <p:ph type="ftr" sz="quarter" idx="10"/>
          </p:nvPr>
        </p:nvSpPr>
        <p:spPr bwMode="gray">
          <a:xfrm>
            <a:off x="705600" y="6588000"/>
            <a:ext cx="4068000" cy="169200"/>
          </a:xfrm>
        </p:spPr>
        <p:txBody>
          <a:bodyPr/>
          <a:lstStyle>
            <a:lvl1pPr>
              <a:defRPr>
                <a:solidFill>
                  <a:schemeClr val="tx1"/>
                </a:solidFill>
              </a:defRPr>
            </a:lvl1pPr>
          </a:lstStyle>
          <a:p>
            <a:endParaRPr lang="en-GB" altLang="en-GB" dirty="0" smtClean="0"/>
          </a:p>
        </p:txBody>
      </p:sp>
      <p:sp>
        <p:nvSpPr>
          <p:cNvPr id="4" name="スライド番号プレースホルダ 3"/>
          <p:cNvSpPr>
            <a:spLocks noGrp="1"/>
          </p:cNvSpPr>
          <p:nvPr>
            <p:ph type="sldNum" sz="quarter" idx="11"/>
          </p:nvPr>
        </p:nvSpPr>
        <p:spPr bwMode="gray"/>
        <p:txBody>
          <a:bodyPr/>
          <a:lstStyle>
            <a:lvl1pPr>
              <a:defRPr>
                <a:solidFill>
                  <a:schemeClr val="tx1"/>
                </a:solidFill>
              </a:defRPr>
            </a:lvl1pPr>
          </a:lstStyle>
          <a:p>
            <a:fld id="{56E56C22-CD92-4A50-AAD1-E2171E0619BD}" type="slidenum">
              <a:rPr lang="ja-JP" altLang="en-US" smtClean="0"/>
              <a:pPr/>
              <a:t>‹#›</a:t>
            </a:fld>
            <a:endParaRPr lang="ja-JP" altLang="en-US" dirty="0"/>
          </a:p>
        </p:txBody>
      </p:sp>
      <p:sp>
        <p:nvSpPr>
          <p:cNvPr id="5" name="テキスト プレースホルダ 5"/>
          <p:cNvSpPr>
            <a:spLocks noGrp="1"/>
          </p:cNvSpPr>
          <p:nvPr>
            <p:ph type="body" sz="quarter" idx="14" hasCustomPrompt="1"/>
          </p:nvPr>
        </p:nvSpPr>
        <p:spPr bwMode="gray">
          <a:xfrm>
            <a:off x="417000" y="1009580"/>
            <a:ext cx="9072000" cy="456792"/>
          </a:xfrm>
          <a:prstGeom prst="rect">
            <a:avLst/>
          </a:prstGeom>
        </p:spPr>
        <p:txBody>
          <a:bodyPr lIns="72000" tIns="0" rIns="0" bIns="0">
            <a:noAutofit/>
          </a:bodyPr>
          <a:lstStyle>
            <a:lvl1pPr marL="0" indent="0">
              <a:spcBef>
                <a:spcPts val="0"/>
              </a:spcBef>
              <a:defRPr sz="1400" baseline="0">
                <a:solidFill>
                  <a:schemeClr val="tx1"/>
                </a:solidFill>
                <a:latin typeface="+mn-lt"/>
                <a:ea typeface="+mn-ea"/>
                <a:cs typeface="Arial" pitchFamily="34" charset="0"/>
              </a:defRPr>
            </a:lvl1pPr>
          </a:lstStyle>
          <a:p>
            <a:pPr lvl="0"/>
            <a:r>
              <a:rPr kumimoji="1" lang="ja-JP" altLang="en-US" dirty="0" smtClean="0"/>
              <a:t>補足文を入力（キーメッセージを補足する内容＜</a:t>
            </a:r>
            <a:r>
              <a:rPr kumimoji="1" lang="en-US" altLang="ja-JP" dirty="0" smtClean="0"/>
              <a:t>2</a:t>
            </a:r>
            <a:r>
              <a:rPr kumimoji="1" lang="ja-JP" altLang="en-US" dirty="0" smtClean="0"/>
              <a:t>行以内＞）</a:t>
            </a:r>
            <a:endParaRPr kumimoji="1" lang="ja-JP" altLang="en-US" dirty="0"/>
          </a:p>
        </p:txBody>
      </p:sp>
      <p:sp>
        <p:nvSpPr>
          <p:cNvPr id="8" name="テキスト プレースホルダー 7"/>
          <p:cNvSpPr>
            <a:spLocks noGrp="1"/>
          </p:cNvSpPr>
          <p:nvPr>
            <p:ph type="body" sz="quarter" idx="15" hasCustomPrompt="1"/>
          </p:nvPr>
        </p:nvSpPr>
        <p:spPr bwMode="gray">
          <a:xfrm>
            <a:off x="417000" y="1484313"/>
            <a:ext cx="4356000" cy="432000"/>
          </a:xfrm>
          <a:prstGeom prst="rect">
            <a:avLst/>
          </a:prstGeom>
        </p:spPr>
        <p:txBody>
          <a:bodyPr wrap="none" anchor="ctr">
            <a:noAutofit/>
          </a:bodyPr>
          <a:lstStyle>
            <a:lvl1pPr>
              <a:lnSpc>
                <a:spcPct val="100000"/>
              </a:lnSpc>
              <a:spcBef>
                <a:spcPts val="0"/>
              </a:spcBef>
              <a:defRPr sz="1400" b="1">
                <a:solidFill>
                  <a:schemeClr val="accent1"/>
                </a:solidFill>
              </a:defRPr>
            </a:lvl1pPr>
          </a:lstStyle>
          <a:p>
            <a:pPr lvl="0"/>
            <a:r>
              <a:rPr kumimoji="1" lang="en-US" altLang="ja-JP" dirty="0" smtClean="0"/>
              <a:t>Header</a:t>
            </a:r>
            <a:r>
              <a:rPr kumimoji="1" lang="ja-JP" altLang="en-US" dirty="0" smtClean="0"/>
              <a:t>を入力（スライドタイトル）</a:t>
            </a:r>
            <a:endParaRPr kumimoji="1" lang="ja-JP" altLang="en-US" dirty="0"/>
          </a:p>
        </p:txBody>
      </p:sp>
      <p:sp>
        <p:nvSpPr>
          <p:cNvPr id="2" name="タイトル 1"/>
          <p:cNvSpPr>
            <a:spLocks noGrp="1"/>
          </p:cNvSpPr>
          <p:nvPr>
            <p:ph type="title" hasCustomPrompt="1"/>
          </p:nvPr>
        </p:nvSpPr>
        <p:spPr bwMode="gray">
          <a:xfrm>
            <a:off x="417000" y="136800"/>
            <a:ext cx="9072000" cy="651600"/>
          </a:xfrm>
        </p:spPr>
        <p:txBody>
          <a:bodyPr/>
          <a:lstStyle/>
          <a:p>
            <a:r>
              <a:rPr lang="ja-JP" altLang="en-US" noProof="0" dirty="0" smtClean="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170031202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補足版） コンテンツ左サイド_レベル_Proposal">
    <p:spTree>
      <p:nvGrpSpPr>
        <p:cNvPr id="1" name=""/>
        <p:cNvGrpSpPr/>
        <p:nvPr/>
      </p:nvGrpSpPr>
      <p:grpSpPr>
        <a:xfrm>
          <a:off x="0" y="0"/>
          <a:ext cx="0" cy="0"/>
          <a:chOff x="0" y="0"/>
          <a:chExt cx="0" cy="0"/>
        </a:xfrm>
      </p:grpSpPr>
      <p:sp>
        <p:nvSpPr>
          <p:cNvPr id="6" name="スライド番号プレースホルダ 5"/>
          <p:cNvSpPr>
            <a:spLocks noGrp="1"/>
          </p:cNvSpPr>
          <p:nvPr>
            <p:ph type="sldNum" sz="quarter" idx="10"/>
          </p:nvPr>
        </p:nvSpPr>
        <p:spPr bwMode="gray"/>
        <p:txBody>
          <a:bodyPr/>
          <a:lstStyle>
            <a:lvl1pPr>
              <a:defRPr>
                <a:solidFill>
                  <a:schemeClr val="tx1"/>
                </a:solidFill>
              </a:defRPr>
            </a:lvl1pPr>
          </a:lstStyle>
          <a:p>
            <a:fld id="{E01102E1-88D9-4790-8615-AC810340BF51}" type="slidenum">
              <a:rPr lang="ja-JP" altLang="en-US" smtClean="0"/>
              <a:pPr/>
              <a:t>‹#›</a:t>
            </a:fld>
            <a:endParaRPr lang="ja-JP" altLang="en-US" dirty="0"/>
          </a:p>
        </p:txBody>
      </p:sp>
      <p:sp>
        <p:nvSpPr>
          <p:cNvPr id="8" name="フッター プレースホルダ 7"/>
          <p:cNvSpPr>
            <a:spLocks noGrp="1"/>
          </p:cNvSpPr>
          <p:nvPr>
            <p:ph type="ftr" sz="quarter" idx="11"/>
          </p:nvPr>
        </p:nvSpPr>
        <p:spPr bwMode="gray">
          <a:xfrm>
            <a:off x="705600" y="6588000"/>
            <a:ext cx="4068000" cy="169200"/>
          </a:xfrm>
        </p:spPr>
        <p:txBody>
          <a:bodyPr/>
          <a:lstStyle>
            <a:lvl1pPr>
              <a:defRPr>
                <a:solidFill>
                  <a:schemeClr val="tx1"/>
                </a:solidFill>
              </a:defRPr>
            </a:lvl1pPr>
          </a:lstStyle>
          <a:p>
            <a:endParaRPr lang="en-GB" altLang="en-GB" dirty="0" smtClean="0"/>
          </a:p>
        </p:txBody>
      </p:sp>
      <p:sp>
        <p:nvSpPr>
          <p:cNvPr id="10" name="テキスト プレースホルダ 5"/>
          <p:cNvSpPr>
            <a:spLocks noGrp="1"/>
          </p:cNvSpPr>
          <p:nvPr>
            <p:ph type="body" sz="quarter" idx="14" hasCustomPrompt="1"/>
          </p:nvPr>
        </p:nvSpPr>
        <p:spPr bwMode="gray">
          <a:xfrm>
            <a:off x="417000" y="1009580"/>
            <a:ext cx="9072000" cy="457200"/>
          </a:xfrm>
          <a:prstGeom prst="rect">
            <a:avLst/>
          </a:prstGeom>
        </p:spPr>
        <p:txBody>
          <a:bodyPr vert="horz" lIns="72000" tIns="0" rIns="0" bIns="0" rtlCol="0">
            <a:noAutofit/>
          </a:bodyPr>
          <a:lstStyle>
            <a:lvl1pPr>
              <a:defRPr lang="ja-JP" altLang="en-US" sz="1400" baseline="0" dirty="0">
                <a:latin typeface="+mn-lt"/>
                <a:cs typeface="Arial" pitchFamily="34" charset="0"/>
              </a:defRPr>
            </a:lvl1pPr>
          </a:lstStyle>
          <a:p>
            <a:pPr lvl="0">
              <a:spcBef>
                <a:spcPts val="0"/>
              </a:spcBef>
            </a:pPr>
            <a:r>
              <a:rPr kumimoji="1" lang="ja-JP" altLang="en-US" dirty="0" smtClean="0"/>
              <a:t>補足文を入力（キーメッセージを補足する内容＜</a:t>
            </a:r>
            <a:r>
              <a:rPr kumimoji="1" lang="en-US" altLang="ja-JP" dirty="0" smtClean="0"/>
              <a:t>2</a:t>
            </a:r>
            <a:r>
              <a:rPr kumimoji="1" lang="ja-JP" altLang="en-US" dirty="0" smtClean="0"/>
              <a:t>行以内＞）</a:t>
            </a:r>
            <a:endParaRPr kumimoji="1" lang="en-US" altLang="ja-JP" dirty="0" smtClean="0"/>
          </a:p>
          <a:p>
            <a:pPr lvl="0">
              <a:spcBef>
                <a:spcPts val="0"/>
              </a:spcBef>
            </a:pPr>
            <a:endParaRPr kumimoji="1" lang="ja-JP" altLang="en-US" dirty="0"/>
          </a:p>
        </p:txBody>
      </p:sp>
      <p:sp>
        <p:nvSpPr>
          <p:cNvPr id="11" name="コンテンツ プレースホルダ 2"/>
          <p:cNvSpPr>
            <a:spLocks noGrp="1"/>
          </p:cNvSpPr>
          <p:nvPr>
            <p:ph idx="1"/>
          </p:nvPr>
        </p:nvSpPr>
        <p:spPr bwMode="gray">
          <a:xfrm>
            <a:off x="417000" y="1944000"/>
            <a:ext cx="4356000" cy="4356000"/>
          </a:xfrm>
          <a:prstGeom prst="rect">
            <a:avLst/>
          </a:prstGeom>
        </p:spPr>
        <p:txBody>
          <a:bodyPr/>
          <a:lstStyle>
            <a:lvl1pPr>
              <a:defRPr baseline="0">
                <a:latin typeface="+mn-lt"/>
                <a:ea typeface="+mn-ea"/>
                <a:cs typeface="Arial" pitchFamily="34" charset="0"/>
              </a:defRPr>
            </a:lvl1pPr>
            <a:lvl2pPr>
              <a:lnSpc>
                <a:spcPct val="106000"/>
              </a:lnSpc>
              <a:spcBef>
                <a:spcPts val="1056"/>
              </a:spcBef>
              <a:defRPr baseline="0">
                <a:latin typeface="+mn-lt"/>
                <a:ea typeface="+mn-ea"/>
                <a:cs typeface="Arial" pitchFamily="34" charset="0"/>
              </a:defRPr>
            </a:lvl2pPr>
            <a:lvl3pPr>
              <a:lnSpc>
                <a:spcPct val="106000"/>
              </a:lnSpc>
              <a:spcBef>
                <a:spcPts val="480"/>
              </a:spcBef>
              <a:defRPr baseline="0">
                <a:latin typeface="+mn-lt"/>
                <a:ea typeface="+mn-ea"/>
                <a:cs typeface="Arial" pitchFamily="34" charset="0"/>
              </a:defRPr>
            </a:lvl3pPr>
            <a:lvl4pPr>
              <a:lnSpc>
                <a:spcPct val="106000"/>
              </a:lnSpc>
              <a:defRPr baseline="0">
                <a:latin typeface="+mn-lt"/>
                <a:ea typeface="+mn-ea"/>
                <a:cs typeface="Arial" pitchFamily="34" charset="0"/>
              </a:defRPr>
            </a:lvl4pPr>
          </a:lstStyle>
          <a:p>
            <a:pPr lvl="0"/>
            <a:r>
              <a:rPr lang="ja-JP" altLang="en-US" dirty="0" smtClean="0"/>
              <a:t>マスター テキストの書式設定</a:t>
            </a:r>
          </a:p>
          <a:p>
            <a:pPr lvl="1"/>
            <a:r>
              <a:rPr lang="ja-JP" altLang="en-US" dirty="0" smtClean="0"/>
              <a:t>第 </a:t>
            </a:r>
            <a:r>
              <a:rPr lang="en-US" altLang="ja-JP" dirty="0" smtClean="0"/>
              <a:t>1 </a:t>
            </a:r>
            <a:r>
              <a:rPr lang="ja-JP" altLang="en-US" dirty="0" smtClean="0"/>
              <a:t>レベル</a:t>
            </a:r>
          </a:p>
          <a:p>
            <a:pPr lvl="2"/>
            <a:r>
              <a:rPr lang="ja-JP" altLang="en-US" dirty="0" smtClean="0"/>
              <a:t>第 </a:t>
            </a:r>
            <a:r>
              <a:rPr lang="en-US" altLang="ja-JP" dirty="0" smtClean="0"/>
              <a:t>2 </a:t>
            </a:r>
            <a:r>
              <a:rPr lang="ja-JP" altLang="en-US" dirty="0" smtClean="0"/>
              <a:t>レベル</a:t>
            </a:r>
          </a:p>
          <a:p>
            <a:pPr lvl="3"/>
            <a:r>
              <a:rPr lang="ja-JP" altLang="en-US" dirty="0" smtClean="0"/>
              <a:t>第 </a:t>
            </a:r>
            <a:r>
              <a:rPr lang="en-US" altLang="ja-JP" dirty="0" smtClean="0"/>
              <a:t>3 </a:t>
            </a:r>
            <a:r>
              <a:rPr lang="ja-JP" altLang="en-US" dirty="0" smtClean="0"/>
              <a:t>レベル</a:t>
            </a:r>
          </a:p>
        </p:txBody>
      </p:sp>
      <p:sp>
        <p:nvSpPr>
          <p:cNvPr id="3" name="テキスト プレースホルダー 2"/>
          <p:cNvSpPr>
            <a:spLocks noGrp="1"/>
          </p:cNvSpPr>
          <p:nvPr>
            <p:ph type="body" sz="quarter" idx="15" hasCustomPrompt="1"/>
          </p:nvPr>
        </p:nvSpPr>
        <p:spPr bwMode="gray">
          <a:xfrm>
            <a:off x="417000" y="1484313"/>
            <a:ext cx="4356000" cy="432000"/>
          </a:xfrm>
          <a:prstGeom prst="rect">
            <a:avLst/>
          </a:prstGeom>
        </p:spPr>
        <p:txBody>
          <a:bodyPr wrap="none" anchor="ctr">
            <a:noAutofit/>
          </a:bodyPr>
          <a:lstStyle>
            <a:lvl1pPr>
              <a:lnSpc>
                <a:spcPct val="100000"/>
              </a:lnSpc>
              <a:spcBef>
                <a:spcPts val="0"/>
              </a:spcBef>
              <a:defRPr sz="1400" b="1">
                <a:solidFill>
                  <a:schemeClr val="accent1"/>
                </a:solidFill>
              </a:defRPr>
            </a:lvl1pPr>
          </a:lstStyle>
          <a:p>
            <a:pPr lvl="0"/>
            <a:r>
              <a:rPr kumimoji="1" lang="en-US" altLang="ja-JP" dirty="0" smtClean="0"/>
              <a:t>Header</a:t>
            </a:r>
            <a:r>
              <a:rPr kumimoji="1" lang="ja-JP" altLang="en-US" dirty="0" smtClean="0"/>
              <a:t>を入力（スライドタイトル）</a:t>
            </a:r>
            <a:endParaRPr kumimoji="1" lang="ja-JP" altLang="en-US" dirty="0"/>
          </a:p>
        </p:txBody>
      </p:sp>
      <p:sp>
        <p:nvSpPr>
          <p:cNvPr id="2" name="タイトル 1"/>
          <p:cNvSpPr>
            <a:spLocks noGrp="1"/>
          </p:cNvSpPr>
          <p:nvPr>
            <p:ph type="title" hasCustomPrompt="1"/>
          </p:nvPr>
        </p:nvSpPr>
        <p:spPr bwMode="gray">
          <a:xfrm>
            <a:off x="417000" y="136800"/>
            <a:ext cx="9072000" cy="651600"/>
          </a:xfrm>
        </p:spPr>
        <p:txBody>
          <a:bodyPr/>
          <a:lstStyle/>
          <a:p>
            <a:r>
              <a:rPr lang="ja-JP" altLang="en-US" noProof="0" dirty="0" smtClean="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322745893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補足版） コンテンツ両サイド_レベル_Proposal">
    <p:spTree>
      <p:nvGrpSpPr>
        <p:cNvPr id="1" name=""/>
        <p:cNvGrpSpPr/>
        <p:nvPr/>
      </p:nvGrpSpPr>
      <p:grpSpPr>
        <a:xfrm>
          <a:off x="0" y="0"/>
          <a:ext cx="0" cy="0"/>
          <a:chOff x="0" y="0"/>
          <a:chExt cx="0" cy="0"/>
        </a:xfrm>
      </p:grpSpPr>
      <p:sp>
        <p:nvSpPr>
          <p:cNvPr id="10" name="スライド番号プレースホルダ 9"/>
          <p:cNvSpPr>
            <a:spLocks noGrp="1"/>
          </p:cNvSpPr>
          <p:nvPr>
            <p:ph type="sldNum" sz="quarter" idx="13"/>
          </p:nvPr>
        </p:nvSpPr>
        <p:spPr bwMode="gray"/>
        <p:txBody>
          <a:bodyPr/>
          <a:lstStyle>
            <a:lvl1pPr>
              <a:defRPr>
                <a:solidFill>
                  <a:schemeClr val="tx1"/>
                </a:solidFill>
              </a:defRPr>
            </a:lvl1pPr>
          </a:lstStyle>
          <a:p>
            <a:fld id="{2917B94E-3120-478C-8085-A9F2B368A1AE}" type="slidenum">
              <a:rPr lang="ja-JP" altLang="en-US" smtClean="0"/>
              <a:pPr/>
              <a:t>‹#›</a:t>
            </a:fld>
            <a:endParaRPr lang="ja-JP" altLang="en-US" dirty="0"/>
          </a:p>
        </p:txBody>
      </p:sp>
      <p:sp>
        <p:nvSpPr>
          <p:cNvPr id="11" name="フッター プレースホルダ 10"/>
          <p:cNvSpPr>
            <a:spLocks noGrp="1"/>
          </p:cNvSpPr>
          <p:nvPr>
            <p:ph type="ftr" sz="quarter" idx="14"/>
          </p:nvPr>
        </p:nvSpPr>
        <p:spPr bwMode="gray">
          <a:xfrm>
            <a:off x="705000" y="6588000"/>
            <a:ext cx="4068000" cy="169200"/>
          </a:xfrm>
        </p:spPr>
        <p:txBody>
          <a:bodyPr/>
          <a:lstStyle>
            <a:lvl1pPr>
              <a:defRPr>
                <a:solidFill>
                  <a:schemeClr val="tx1"/>
                </a:solidFill>
              </a:defRPr>
            </a:lvl1pPr>
          </a:lstStyle>
          <a:p>
            <a:endParaRPr lang="en-GB" altLang="en-GB" dirty="0" smtClean="0"/>
          </a:p>
        </p:txBody>
      </p:sp>
      <p:sp>
        <p:nvSpPr>
          <p:cNvPr id="12" name="テキスト プレースホルダ 5"/>
          <p:cNvSpPr>
            <a:spLocks noGrp="1"/>
          </p:cNvSpPr>
          <p:nvPr>
            <p:ph type="body" sz="quarter" idx="15" hasCustomPrompt="1"/>
          </p:nvPr>
        </p:nvSpPr>
        <p:spPr bwMode="gray">
          <a:xfrm>
            <a:off x="417000" y="1009580"/>
            <a:ext cx="9072000" cy="457200"/>
          </a:xfrm>
          <a:prstGeom prst="rect">
            <a:avLst/>
          </a:prstGeom>
        </p:spPr>
        <p:txBody>
          <a:bodyPr vert="horz" lIns="72000" tIns="0" rIns="0" bIns="0" rtlCol="0">
            <a:noAutofit/>
          </a:bodyPr>
          <a:lstStyle>
            <a:lvl1pPr>
              <a:defRPr lang="ja-JP" altLang="en-US" sz="1400" baseline="0" dirty="0">
                <a:latin typeface="+mn-lt"/>
                <a:cs typeface="Arial" pitchFamily="34" charset="0"/>
              </a:defRPr>
            </a:lvl1pPr>
          </a:lstStyle>
          <a:p>
            <a:pPr lvl="0">
              <a:spcBef>
                <a:spcPts val="0"/>
              </a:spcBef>
            </a:pPr>
            <a:r>
              <a:rPr kumimoji="1" lang="ja-JP" altLang="en-US" dirty="0" smtClean="0"/>
              <a:t>補足文を入力（キーメッセージを補足する内容＜</a:t>
            </a:r>
            <a:r>
              <a:rPr kumimoji="1" lang="en-US" altLang="ja-JP" dirty="0" smtClean="0"/>
              <a:t>2</a:t>
            </a:r>
            <a:r>
              <a:rPr kumimoji="1" lang="ja-JP" altLang="en-US" dirty="0" smtClean="0"/>
              <a:t>行以内＞）</a:t>
            </a:r>
            <a:endParaRPr kumimoji="1" lang="en-US" altLang="ja-JP" dirty="0" smtClean="0"/>
          </a:p>
          <a:p>
            <a:pPr lvl="0">
              <a:spcBef>
                <a:spcPts val="0"/>
              </a:spcBef>
            </a:pPr>
            <a:endParaRPr kumimoji="1" lang="ja-JP" altLang="en-US" dirty="0"/>
          </a:p>
        </p:txBody>
      </p:sp>
      <p:sp>
        <p:nvSpPr>
          <p:cNvPr id="13" name="コンテンツ プレースホルダ 2"/>
          <p:cNvSpPr>
            <a:spLocks noGrp="1"/>
          </p:cNvSpPr>
          <p:nvPr>
            <p:ph idx="1"/>
          </p:nvPr>
        </p:nvSpPr>
        <p:spPr bwMode="gray">
          <a:xfrm>
            <a:off x="417000" y="1944000"/>
            <a:ext cx="4356000" cy="4356000"/>
          </a:xfrm>
          <a:prstGeom prst="rect">
            <a:avLst/>
          </a:prstGeom>
        </p:spPr>
        <p:txBody>
          <a:bodyPr/>
          <a:lstStyle>
            <a:lvl1pPr>
              <a:defRPr baseline="0">
                <a:latin typeface="+mn-lt"/>
                <a:ea typeface="+mn-ea"/>
                <a:cs typeface="Arial" pitchFamily="34" charset="0"/>
              </a:defRPr>
            </a:lvl1pPr>
            <a:lvl2pPr>
              <a:lnSpc>
                <a:spcPct val="106000"/>
              </a:lnSpc>
              <a:spcBef>
                <a:spcPts val="1056"/>
              </a:spcBef>
              <a:defRPr baseline="0">
                <a:latin typeface="+mn-lt"/>
                <a:ea typeface="+mn-ea"/>
                <a:cs typeface="Arial" pitchFamily="34" charset="0"/>
              </a:defRPr>
            </a:lvl2pPr>
            <a:lvl3pPr>
              <a:lnSpc>
                <a:spcPct val="106000"/>
              </a:lnSpc>
              <a:spcBef>
                <a:spcPts val="480"/>
              </a:spcBef>
              <a:defRPr baseline="0">
                <a:latin typeface="+mn-lt"/>
                <a:ea typeface="+mn-ea"/>
                <a:cs typeface="Arial" pitchFamily="34" charset="0"/>
              </a:defRPr>
            </a:lvl3pPr>
            <a:lvl4pPr>
              <a:lnSpc>
                <a:spcPct val="106000"/>
              </a:lnSpc>
              <a:defRPr baseline="0">
                <a:latin typeface="+mn-lt"/>
                <a:ea typeface="+mn-ea"/>
                <a:cs typeface="Arial" pitchFamily="34" charset="0"/>
              </a:defRPr>
            </a:lvl4pPr>
          </a:lstStyle>
          <a:p>
            <a:pPr lvl="0"/>
            <a:r>
              <a:rPr lang="ja-JP" altLang="en-US" dirty="0" smtClean="0"/>
              <a:t>マスター テキストの書式設定</a:t>
            </a:r>
          </a:p>
          <a:p>
            <a:pPr lvl="1"/>
            <a:r>
              <a:rPr lang="ja-JP" altLang="en-US" dirty="0" smtClean="0"/>
              <a:t>第 </a:t>
            </a:r>
            <a:r>
              <a:rPr lang="en-US" altLang="ja-JP" dirty="0" smtClean="0"/>
              <a:t>1 </a:t>
            </a:r>
            <a:r>
              <a:rPr lang="ja-JP" altLang="en-US" dirty="0" smtClean="0"/>
              <a:t>レベル</a:t>
            </a:r>
          </a:p>
          <a:p>
            <a:pPr lvl="2"/>
            <a:r>
              <a:rPr lang="ja-JP" altLang="en-US" dirty="0" smtClean="0"/>
              <a:t>第 </a:t>
            </a:r>
            <a:r>
              <a:rPr lang="en-US" altLang="ja-JP" dirty="0" smtClean="0"/>
              <a:t>2 </a:t>
            </a:r>
            <a:r>
              <a:rPr lang="ja-JP" altLang="en-US" dirty="0" smtClean="0"/>
              <a:t>レベル</a:t>
            </a:r>
          </a:p>
          <a:p>
            <a:pPr lvl="3"/>
            <a:r>
              <a:rPr lang="ja-JP" altLang="en-US" dirty="0" smtClean="0"/>
              <a:t>第 </a:t>
            </a:r>
            <a:r>
              <a:rPr lang="en-US" altLang="ja-JP" dirty="0" smtClean="0"/>
              <a:t>3 </a:t>
            </a:r>
            <a:r>
              <a:rPr lang="ja-JP" altLang="en-US" dirty="0" smtClean="0"/>
              <a:t>レベル</a:t>
            </a:r>
          </a:p>
        </p:txBody>
      </p:sp>
      <p:sp>
        <p:nvSpPr>
          <p:cNvPr id="14" name="コンテンツ プレースホルダ 2"/>
          <p:cNvSpPr>
            <a:spLocks noGrp="1"/>
          </p:cNvSpPr>
          <p:nvPr>
            <p:ph idx="17"/>
          </p:nvPr>
        </p:nvSpPr>
        <p:spPr bwMode="gray">
          <a:xfrm>
            <a:off x="5132388" y="1944000"/>
            <a:ext cx="4356000" cy="4356000"/>
          </a:xfrm>
          <a:prstGeom prst="rect">
            <a:avLst/>
          </a:prstGeom>
        </p:spPr>
        <p:txBody>
          <a:bodyPr/>
          <a:lstStyle>
            <a:lvl1pPr>
              <a:defRPr baseline="0">
                <a:latin typeface="+mn-lt"/>
                <a:ea typeface="+mn-ea"/>
              </a:defRPr>
            </a:lvl1pPr>
            <a:lvl2pPr>
              <a:lnSpc>
                <a:spcPct val="106000"/>
              </a:lnSpc>
              <a:spcBef>
                <a:spcPts val="1056"/>
              </a:spcBef>
              <a:defRPr baseline="0">
                <a:latin typeface="+mn-lt"/>
                <a:ea typeface="+mn-ea"/>
              </a:defRPr>
            </a:lvl2pPr>
            <a:lvl3pPr>
              <a:lnSpc>
                <a:spcPct val="106000"/>
              </a:lnSpc>
              <a:spcBef>
                <a:spcPts val="480"/>
              </a:spcBef>
              <a:defRPr baseline="0">
                <a:latin typeface="+mn-lt"/>
                <a:ea typeface="+mn-ea"/>
              </a:defRPr>
            </a:lvl3pPr>
            <a:lvl4pPr>
              <a:lnSpc>
                <a:spcPct val="106000"/>
              </a:lnSpc>
              <a:defRPr baseline="0">
                <a:latin typeface="+mn-lt"/>
                <a:ea typeface="+mn-ea"/>
              </a:defRPr>
            </a:lvl4pPr>
          </a:lstStyle>
          <a:p>
            <a:pPr lvl="0"/>
            <a:r>
              <a:rPr lang="ja-JP" altLang="en-US" dirty="0" smtClean="0"/>
              <a:t>マスター テキストの書式設定</a:t>
            </a:r>
          </a:p>
          <a:p>
            <a:pPr lvl="1"/>
            <a:r>
              <a:rPr lang="ja-JP" altLang="en-US" dirty="0" smtClean="0"/>
              <a:t>第 </a:t>
            </a:r>
            <a:r>
              <a:rPr lang="en-US" altLang="ja-JP" dirty="0" smtClean="0"/>
              <a:t>1 </a:t>
            </a:r>
            <a:r>
              <a:rPr lang="ja-JP" altLang="en-US" dirty="0" smtClean="0"/>
              <a:t>レベル</a:t>
            </a:r>
          </a:p>
          <a:p>
            <a:pPr lvl="2"/>
            <a:r>
              <a:rPr lang="ja-JP" altLang="en-US" dirty="0" smtClean="0"/>
              <a:t>第 </a:t>
            </a:r>
            <a:r>
              <a:rPr lang="en-US" altLang="ja-JP" dirty="0" smtClean="0"/>
              <a:t>2 </a:t>
            </a:r>
            <a:r>
              <a:rPr lang="ja-JP" altLang="en-US" dirty="0" smtClean="0"/>
              <a:t>レベル</a:t>
            </a:r>
          </a:p>
          <a:p>
            <a:pPr lvl="3"/>
            <a:r>
              <a:rPr lang="ja-JP" altLang="en-US" dirty="0" smtClean="0"/>
              <a:t>第 </a:t>
            </a:r>
            <a:r>
              <a:rPr lang="en-US" altLang="ja-JP" dirty="0" smtClean="0"/>
              <a:t>3 </a:t>
            </a:r>
            <a:r>
              <a:rPr lang="ja-JP" altLang="en-US" dirty="0" smtClean="0"/>
              <a:t>レベル</a:t>
            </a:r>
          </a:p>
        </p:txBody>
      </p:sp>
      <p:sp>
        <p:nvSpPr>
          <p:cNvPr id="3" name="テキスト プレースホルダー 2"/>
          <p:cNvSpPr>
            <a:spLocks noGrp="1"/>
          </p:cNvSpPr>
          <p:nvPr>
            <p:ph type="body" sz="quarter" idx="18" hasCustomPrompt="1"/>
          </p:nvPr>
        </p:nvSpPr>
        <p:spPr bwMode="gray">
          <a:xfrm>
            <a:off x="417000" y="1484312"/>
            <a:ext cx="4356000" cy="432000"/>
          </a:xfrm>
          <a:prstGeom prst="rect">
            <a:avLst/>
          </a:prstGeom>
        </p:spPr>
        <p:txBody>
          <a:bodyPr wrap="none" anchor="ctr">
            <a:noAutofit/>
          </a:bodyPr>
          <a:lstStyle>
            <a:lvl1pPr>
              <a:lnSpc>
                <a:spcPct val="100000"/>
              </a:lnSpc>
              <a:spcBef>
                <a:spcPts val="0"/>
              </a:spcBef>
              <a:defRPr sz="1400" b="1">
                <a:solidFill>
                  <a:schemeClr val="accent1"/>
                </a:solidFill>
              </a:defRPr>
            </a:lvl1pPr>
          </a:lstStyle>
          <a:p>
            <a:pPr lvl="0"/>
            <a:r>
              <a:rPr kumimoji="1" lang="en-US" altLang="ja-JP" dirty="0" smtClean="0"/>
              <a:t>Header</a:t>
            </a:r>
            <a:r>
              <a:rPr kumimoji="1" lang="ja-JP" altLang="en-US" dirty="0" smtClean="0"/>
              <a:t>を入力（スライドタイトル）</a:t>
            </a:r>
            <a:endParaRPr kumimoji="1" lang="ja-JP" altLang="en-US" dirty="0"/>
          </a:p>
        </p:txBody>
      </p:sp>
      <p:sp>
        <p:nvSpPr>
          <p:cNvPr id="18" name="テキスト プレースホルダー 2"/>
          <p:cNvSpPr>
            <a:spLocks noGrp="1"/>
          </p:cNvSpPr>
          <p:nvPr>
            <p:ph type="body" sz="quarter" idx="19" hasCustomPrompt="1"/>
          </p:nvPr>
        </p:nvSpPr>
        <p:spPr bwMode="gray">
          <a:xfrm>
            <a:off x="5132388" y="1484312"/>
            <a:ext cx="4356000" cy="432000"/>
          </a:xfrm>
          <a:prstGeom prst="rect">
            <a:avLst/>
          </a:prstGeom>
        </p:spPr>
        <p:txBody>
          <a:bodyPr wrap="none" anchor="ctr">
            <a:noAutofit/>
          </a:bodyPr>
          <a:lstStyle>
            <a:lvl1pPr>
              <a:lnSpc>
                <a:spcPct val="100000"/>
              </a:lnSpc>
              <a:spcBef>
                <a:spcPts val="0"/>
              </a:spcBef>
              <a:defRPr sz="1400" b="1">
                <a:solidFill>
                  <a:schemeClr val="accent1"/>
                </a:solidFill>
              </a:defRPr>
            </a:lvl1pPr>
          </a:lstStyle>
          <a:p>
            <a:pPr lvl="0"/>
            <a:r>
              <a:rPr kumimoji="1" lang="en-US" altLang="ja-JP" dirty="0" smtClean="0"/>
              <a:t>Header</a:t>
            </a:r>
            <a:r>
              <a:rPr kumimoji="1" lang="ja-JP" altLang="en-US" dirty="0" smtClean="0"/>
              <a:t>を入力（スライドタイトル）</a:t>
            </a:r>
            <a:endParaRPr kumimoji="1" lang="ja-JP" altLang="en-US" dirty="0"/>
          </a:p>
        </p:txBody>
      </p:sp>
      <p:sp>
        <p:nvSpPr>
          <p:cNvPr id="2" name="タイトル 1"/>
          <p:cNvSpPr>
            <a:spLocks noGrp="1"/>
          </p:cNvSpPr>
          <p:nvPr>
            <p:ph type="title" hasCustomPrompt="1"/>
          </p:nvPr>
        </p:nvSpPr>
        <p:spPr bwMode="gray">
          <a:xfrm>
            <a:off x="417000" y="136800"/>
            <a:ext cx="9072000" cy="651600"/>
          </a:xfrm>
        </p:spPr>
        <p:txBody>
          <a:bodyPr/>
          <a:lstStyle/>
          <a:p>
            <a:r>
              <a:rPr lang="ja-JP" altLang="en-US" noProof="0" dirty="0" smtClean="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347073462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補足版） コンテンツ全面_レベル_Proposal">
    <p:spTree>
      <p:nvGrpSpPr>
        <p:cNvPr id="1" name=""/>
        <p:cNvGrpSpPr/>
        <p:nvPr/>
      </p:nvGrpSpPr>
      <p:grpSpPr>
        <a:xfrm>
          <a:off x="0" y="0"/>
          <a:ext cx="0" cy="0"/>
          <a:chOff x="0" y="0"/>
          <a:chExt cx="0" cy="0"/>
        </a:xfrm>
      </p:grpSpPr>
      <p:sp>
        <p:nvSpPr>
          <p:cNvPr id="9" name="スライド番号プレースホルダ 8"/>
          <p:cNvSpPr>
            <a:spLocks noGrp="1"/>
          </p:cNvSpPr>
          <p:nvPr>
            <p:ph type="sldNum" sz="quarter" idx="10"/>
          </p:nvPr>
        </p:nvSpPr>
        <p:spPr bwMode="gray"/>
        <p:txBody>
          <a:bodyPr/>
          <a:lstStyle>
            <a:lvl1pPr>
              <a:defRPr>
                <a:solidFill>
                  <a:schemeClr val="tx1"/>
                </a:solidFill>
              </a:defRPr>
            </a:lvl1pPr>
          </a:lstStyle>
          <a:p>
            <a:fld id="{4D9FACC8-259C-46ED-9283-8CCF027B3826}" type="slidenum">
              <a:rPr lang="ja-JP" altLang="en-US" smtClean="0"/>
              <a:pPr/>
              <a:t>‹#›</a:t>
            </a:fld>
            <a:endParaRPr lang="ja-JP" altLang="en-US" dirty="0"/>
          </a:p>
        </p:txBody>
      </p:sp>
      <p:sp>
        <p:nvSpPr>
          <p:cNvPr id="10" name="フッター プレースホルダ 9"/>
          <p:cNvSpPr>
            <a:spLocks noGrp="1"/>
          </p:cNvSpPr>
          <p:nvPr>
            <p:ph type="ftr" sz="quarter" idx="11"/>
          </p:nvPr>
        </p:nvSpPr>
        <p:spPr bwMode="gray">
          <a:xfrm>
            <a:off x="705600" y="6588000"/>
            <a:ext cx="4068000" cy="169200"/>
          </a:xfrm>
        </p:spPr>
        <p:txBody>
          <a:bodyPr/>
          <a:lstStyle>
            <a:lvl1pPr>
              <a:defRPr>
                <a:solidFill>
                  <a:schemeClr val="tx1"/>
                </a:solidFill>
              </a:defRPr>
            </a:lvl1pPr>
          </a:lstStyle>
          <a:p>
            <a:endParaRPr lang="en-GB" altLang="en-GB" dirty="0" smtClean="0"/>
          </a:p>
        </p:txBody>
      </p:sp>
      <p:sp>
        <p:nvSpPr>
          <p:cNvPr id="8" name="テキスト プレースホルダ 5"/>
          <p:cNvSpPr>
            <a:spLocks noGrp="1"/>
          </p:cNvSpPr>
          <p:nvPr>
            <p:ph type="body" sz="quarter" idx="14" hasCustomPrompt="1"/>
          </p:nvPr>
        </p:nvSpPr>
        <p:spPr bwMode="gray">
          <a:xfrm>
            <a:off x="417000" y="1009580"/>
            <a:ext cx="9072000" cy="457200"/>
          </a:xfrm>
          <a:prstGeom prst="rect">
            <a:avLst/>
          </a:prstGeom>
        </p:spPr>
        <p:txBody>
          <a:bodyPr vert="horz" lIns="72000" tIns="0" rIns="0" bIns="0" rtlCol="0">
            <a:noAutofit/>
          </a:bodyPr>
          <a:lstStyle>
            <a:lvl1pPr>
              <a:defRPr lang="ja-JP" altLang="en-US" sz="1400" baseline="0" dirty="0">
                <a:latin typeface="+mn-lt"/>
                <a:cs typeface="Arial" pitchFamily="34" charset="0"/>
              </a:defRPr>
            </a:lvl1pPr>
          </a:lstStyle>
          <a:p>
            <a:pPr lvl="0">
              <a:spcBef>
                <a:spcPts val="0"/>
              </a:spcBef>
            </a:pPr>
            <a:r>
              <a:rPr kumimoji="1" lang="ja-JP" altLang="en-US" dirty="0" smtClean="0"/>
              <a:t>補足文を入力（キーメッセージを補足する内容＜</a:t>
            </a:r>
            <a:r>
              <a:rPr kumimoji="1" lang="en-US" altLang="ja-JP" dirty="0" smtClean="0"/>
              <a:t>2</a:t>
            </a:r>
            <a:r>
              <a:rPr kumimoji="1" lang="ja-JP" altLang="en-US" dirty="0" smtClean="0"/>
              <a:t>行以内＞）</a:t>
            </a:r>
            <a:endParaRPr kumimoji="1" lang="en-US" altLang="ja-JP" dirty="0" smtClean="0"/>
          </a:p>
          <a:p>
            <a:pPr lvl="0">
              <a:spcBef>
                <a:spcPts val="0"/>
              </a:spcBef>
            </a:pPr>
            <a:endParaRPr kumimoji="1" lang="ja-JP" altLang="en-US" dirty="0"/>
          </a:p>
        </p:txBody>
      </p:sp>
      <p:sp>
        <p:nvSpPr>
          <p:cNvPr id="11" name="コンテンツ プレースホルダ 2"/>
          <p:cNvSpPr>
            <a:spLocks noGrp="1"/>
          </p:cNvSpPr>
          <p:nvPr>
            <p:ph idx="1"/>
          </p:nvPr>
        </p:nvSpPr>
        <p:spPr bwMode="gray">
          <a:xfrm>
            <a:off x="417000" y="1944000"/>
            <a:ext cx="9072000" cy="4356000"/>
          </a:xfrm>
          <a:prstGeom prst="rect">
            <a:avLst/>
          </a:prstGeom>
        </p:spPr>
        <p:txBody>
          <a:bodyPr/>
          <a:lstStyle>
            <a:lvl1pPr>
              <a:defRPr baseline="0">
                <a:latin typeface="+mn-lt"/>
                <a:ea typeface="+mn-ea"/>
              </a:defRPr>
            </a:lvl1pPr>
            <a:lvl2pPr>
              <a:lnSpc>
                <a:spcPct val="106000"/>
              </a:lnSpc>
              <a:spcBef>
                <a:spcPts val="1056"/>
              </a:spcBef>
              <a:defRPr baseline="0">
                <a:latin typeface="+mn-lt"/>
                <a:ea typeface="+mn-ea"/>
              </a:defRPr>
            </a:lvl2pPr>
            <a:lvl3pPr>
              <a:lnSpc>
                <a:spcPct val="106000"/>
              </a:lnSpc>
              <a:spcBef>
                <a:spcPts val="480"/>
              </a:spcBef>
              <a:defRPr baseline="0">
                <a:latin typeface="+mn-lt"/>
                <a:ea typeface="+mn-ea"/>
              </a:defRPr>
            </a:lvl3pPr>
            <a:lvl4pPr>
              <a:lnSpc>
                <a:spcPct val="106000"/>
              </a:lnSpc>
              <a:spcBef>
                <a:spcPts val="240"/>
              </a:spcBef>
              <a:defRPr baseline="0">
                <a:latin typeface="+mn-lt"/>
                <a:ea typeface="+mn-ea"/>
              </a:defRPr>
            </a:lvl4pPr>
          </a:lstStyle>
          <a:p>
            <a:pPr lvl="0"/>
            <a:r>
              <a:rPr lang="ja-JP" altLang="en-US" dirty="0" smtClean="0"/>
              <a:t>マスター テキストの書式設定</a:t>
            </a:r>
          </a:p>
          <a:p>
            <a:pPr lvl="1"/>
            <a:r>
              <a:rPr lang="ja-JP" altLang="en-US" dirty="0" smtClean="0"/>
              <a:t>第 </a:t>
            </a:r>
            <a:r>
              <a:rPr lang="en-US" altLang="ja-JP" dirty="0" smtClean="0"/>
              <a:t>1 </a:t>
            </a:r>
            <a:r>
              <a:rPr lang="ja-JP" altLang="en-US" dirty="0" smtClean="0"/>
              <a:t>レベル</a:t>
            </a:r>
          </a:p>
          <a:p>
            <a:pPr lvl="2"/>
            <a:r>
              <a:rPr lang="ja-JP" altLang="en-US" dirty="0" smtClean="0"/>
              <a:t>第 </a:t>
            </a:r>
            <a:r>
              <a:rPr lang="en-US" altLang="ja-JP" dirty="0" smtClean="0"/>
              <a:t>2 </a:t>
            </a:r>
            <a:r>
              <a:rPr lang="ja-JP" altLang="en-US" dirty="0" smtClean="0"/>
              <a:t>レベル</a:t>
            </a:r>
          </a:p>
          <a:p>
            <a:pPr lvl="3"/>
            <a:r>
              <a:rPr lang="ja-JP" altLang="en-US" dirty="0" smtClean="0"/>
              <a:t>第 </a:t>
            </a:r>
            <a:r>
              <a:rPr lang="en-US" altLang="ja-JP" dirty="0" smtClean="0"/>
              <a:t>3 </a:t>
            </a:r>
            <a:r>
              <a:rPr lang="ja-JP" altLang="en-US" dirty="0" smtClean="0"/>
              <a:t>レベル</a:t>
            </a:r>
          </a:p>
        </p:txBody>
      </p:sp>
      <p:sp>
        <p:nvSpPr>
          <p:cNvPr id="3" name="テキスト プレースホルダー 2"/>
          <p:cNvSpPr>
            <a:spLocks noGrp="1"/>
          </p:cNvSpPr>
          <p:nvPr>
            <p:ph type="body" sz="quarter" idx="15" hasCustomPrompt="1"/>
          </p:nvPr>
        </p:nvSpPr>
        <p:spPr bwMode="gray">
          <a:xfrm>
            <a:off x="417000" y="1484313"/>
            <a:ext cx="4356000" cy="432000"/>
          </a:xfrm>
          <a:prstGeom prst="rect">
            <a:avLst/>
          </a:prstGeom>
        </p:spPr>
        <p:txBody>
          <a:bodyPr wrap="none" anchor="ctr">
            <a:noAutofit/>
          </a:bodyPr>
          <a:lstStyle>
            <a:lvl1pPr>
              <a:lnSpc>
                <a:spcPct val="100000"/>
              </a:lnSpc>
              <a:spcBef>
                <a:spcPts val="0"/>
              </a:spcBef>
              <a:defRPr sz="1400" b="1">
                <a:solidFill>
                  <a:schemeClr val="accent1"/>
                </a:solidFill>
              </a:defRPr>
            </a:lvl1pPr>
          </a:lstStyle>
          <a:p>
            <a:pPr lvl="0"/>
            <a:r>
              <a:rPr kumimoji="1" lang="en-US" altLang="ja-JP" dirty="0" smtClean="0"/>
              <a:t>Header</a:t>
            </a:r>
            <a:r>
              <a:rPr kumimoji="1" lang="ja-JP" altLang="en-US" dirty="0" smtClean="0"/>
              <a:t>を入力（スライドタイトル）</a:t>
            </a:r>
            <a:endParaRPr kumimoji="1" lang="ja-JP" altLang="en-US" dirty="0"/>
          </a:p>
        </p:txBody>
      </p:sp>
      <p:sp>
        <p:nvSpPr>
          <p:cNvPr id="2" name="タイトル 1"/>
          <p:cNvSpPr>
            <a:spLocks noGrp="1"/>
          </p:cNvSpPr>
          <p:nvPr>
            <p:ph type="title" hasCustomPrompt="1"/>
          </p:nvPr>
        </p:nvSpPr>
        <p:spPr bwMode="gray">
          <a:xfrm>
            <a:off x="417000" y="136800"/>
            <a:ext cx="9072000" cy="651600"/>
          </a:xfrm>
        </p:spPr>
        <p:txBody>
          <a:bodyPr/>
          <a:lstStyle/>
          <a:p>
            <a:r>
              <a:rPr lang="ja-JP" altLang="en-US" noProof="0" dirty="0" smtClean="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52915542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基本版） タイトル ロゴ無_Proposal">
    <p:spTree>
      <p:nvGrpSpPr>
        <p:cNvPr id="1" name=""/>
        <p:cNvGrpSpPr/>
        <p:nvPr/>
      </p:nvGrpSpPr>
      <p:grpSpPr>
        <a:xfrm>
          <a:off x="0" y="0"/>
          <a:ext cx="0" cy="0"/>
          <a:chOff x="0" y="0"/>
          <a:chExt cx="0" cy="0"/>
        </a:xfrm>
      </p:grpSpPr>
      <p:sp>
        <p:nvSpPr>
          <p:cNvPr id="9" name="Picture Placeholder 8"/>
          <p:cNvSpPr>
            <a:spLocks noGrp="1" noChangeAspect="1"/>
          </p:cNvSpPr>
          <p:nvPr>
            <p:ph type="pic" sz="quarter" idx="11"/>
          </p:nvPr>
        </p:nvSpPr>
        <p:spPr bwMode="gray">
          <a:xfrm>
            <a:off x="2523000" y="999000"/>
            <a:ext cx="4860000" cy="4860000"/>
          </a:xfrm>
          <a:prstGeom prst="rect">
            <a:avLst/>
          </a:prstGeom>
        </p:spPr>
        <p:txBody>
          <a:bodyPr/>
          <a:lstStyle>
            <a:lvl1pPr>
              <a:defRPr/>
            </a:lvl1pPr>
          </a:lstStyle>
          <a:p>
            <a:r>
              <a:rPr lang="ja-JP" altLang="en-US" smtClean="0"/>
              <a:t>図を追加</a:t>
            </a:r>
            <a:endParaRPr lang="en-GB"/>
          </a:p>
        </p:txBody>
      </p:sp>
      <p:sp>
        <p:nvSpPr>
          <p:cNvPr id="2" name="Title 1"/>
          <p:cNvSpPr>
            <a:spLocks noGrp="1"/>
          </p:cNvSpPr>
          <p:nvPr>
            <p:ph type="ctrTitle" hasCustomPrompt="1"/>
          </p:nvPr>
        </p:nvSpPr>
        <p:spPr bwMode="gray">
          <a:xfrm>
            <a:off x="417600" y="5040000"/>
            <a:ext cx="4536000" cy="615553"/>
          </a:xfrm>
        </p:spPr>
        <p:txBody>
          <a:bodyPr anchor="b" anchorCtr="0">
            <a:noAutofit/>
          </a:bodyPr>
          <a:lstStyle>
            <a:lvl1pPr algn="l">
              <a:lnSpc>
                <a:spcPct val="100000"/>
              </a:lnSpc>
              <a:spcBef>
                <a:spcPts val="0"/>
              </a:spcBef>
              <a:spcAft>
                <a:spcPts val="0"/>
              </a:spcAft>
              <a:defRPr sz="2000" b="1" baseline="0">
                <a:solidFill>
                  <a:schemeClr val="tx1"/>
                </a:solidFill>
                <a:latin typeface="+mj-lt"/>
                <a:ea typeface="+mj-ea"/>
                <a:cs typeface="Arial" panose="020B0604020202020204" pitchFamily="34" charset="0"/>
              </a:defRPr>
            </a:lvl1pPr>
          </a:lstStyle>
          <a:p>
            <a:r>
              <a:rPr lang="ja-JP" altLang="en-US" noProof="0" dirty="0" smtClean="0"/>
              <a:t>表紙タイトル</a:t>
            </a:r>
            <a:endParaRPr lang="en-US" noProof="0" dirty="0"/>
          </a:p>
        </p:txBody>
      </p:sp>
      <p:sp>
        <p:nvSpPr>
          <p:cNvPr id="3" name="Subtitle 2"/>
          <p:cNvSpPr>
            <a:spLocks noGrp="1"/>
          </p:cNvSpPr>
          <p:nvPr>
            <p:ph type="subTitle" idx="1" hasCustomPrompt="1"/>
          </p:nvPr>
        </p:nvSpPr>
        <p:spPr bwMode="gray">
          <a:xfrm>
            <a:off x="417600" y="5652000"/>
            <a:ext cx="4536000" cy="492443"/>
          </a:xfrm>
          <a:prstGeom prst="rect">
            <a:avLst/>
          </a:prstGeom>
        </p:spPr>
        <p:txBody>
          <a:bodyPr lIns="0" tIns="0" rIns="0" bIns="0" anchor="t" anchorCtr="0">
            <a:noAutofit/>
          </a:bodyPr>
          <a:lstStyle>
            <a:lvl1pPr marL="0" indent="0" algn="l">
              <a:lnSpc>
                <a:spcPct val="100000"/>
              </a:lnSpc>
              <a:spcBef>
                <a:spcPts val="0"/>
              </a:spcBef>
              <a:spcAft>
                <a:spcPts val="0"/>
              </a:spcAft>
              <a:buNone/>
              <a:defRPr sz="1600">
                <a:solidFill>
                  <a:schemeClr val="tx1"/>
                </a:solidFill>
              </a:defRPr>
            </a:lvl1pPr>
            <a:lvl2pPr marL="495283" indent="0" algn="ctr">
              <a:buNone/>
              <a:defRPr sz="2167"/>
            </a:lvl2pPr>
            <a:lvl3pPr marL="990564" indent="0" algn="ctr">
              <a:buNone/>
              <a:defRPr sz="1950"/>
            </a:lvl3pPr>
            <a:lvl4pPr marL="1485846" indent="0" algn="ctr">
              <a:buNone/>
              <a:defRPr sz="1733"/>
            </a:lvl4pPr>
            <a:lvl5pPr marL="1981127" indent="0" algn="ctr">
              <a:buNone/>
              <a:defRPr sz="1733"/>
            </a:lvl5pPr>
            <a:lvl6pPr marL="2476410" indent="0" algn="ctr">
              <a:buNone/>
              <a:defRPr sz="1733"/>
            </a:lvl6pPr>
            <a:lvl7pPr marL="2971692" indent="0" algn="ctr">
              <a:buNone/>
              <a:defRPr sz="1733"/>
            </a:lvl7pPr>
            <a:lvl8pPr marL="3466973" indent="0" algn="ctr">
              <a:buNone/>
              <a:defRPr sz="1733"/>
            </a:lvl8pPr>
            <a:lvl9pPr marL="3962255" indent="0" algn="ctr">
              <a:buNone/>
              <a:defRPr sz="1733"/>
            </a:lvl9pPr>
          </a:lstStyle>
          <a:p>
            <a:r>
              <a:rPr lang="ja-JP" altLang="en-US" noProof="0" dirty="0" smtClean="0"/>
              <a:t>表紙サブタイトル</a:t>
            </a:r>
            <a:endParaRPr lang="en-US" noProof="0" dirty="0"/>
          </a:p>
        </p:txBody>
      </p:sp>
      <p:sp>
        <p:nvSpPr>
          <p:cNvPr id="5" name="Text Placeholder 4"/>
          <p:cNvSpPr>
            <a:spLocks noGrp="1"/>
          </p:cNvSpPr>
          <p:nvPr>
            <p:ph type="body" sz="quarter" idx="10"/>
          </p:nvPr>
        </p:nvSpPr>
        <p:spPr bwMode="gray">
          <a:xfrm>
            <a:off x="417599" y="6408000"/>
            <a:ext cx="4536000" cy="215444"/>
          </a:xfrm>
          <a:prstGeom prst="rect">
            <a:avLst/>
          </a:prstGeom>
        </p:spPr>
        <p:txBody>
          <a:bodyPr wrap="square" lIns="0" anchor="b" anchorCtr="0">
            <a:spAutoFit/>
          </a:bodyPr>
          <a:lstStyle>
            <a:lvl1pPr>
              <a:lnSpc>
                <a:spcPct val="100000"/>
              </a:lnSpc>
              <a:spcBef>
                <a:spcPts val="0"/>
              </a:spcBef>
              <a:spcAft>
                <a:spcPts val="0"/>
              </a:spcAft>
              <a:defRPr sz="1400">
                <a:solidFill>
                  <a:schemeClr val="tx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ja-JP" altLang="en-US" noProof="0" smtClean="0"/>
              <a:t>マスター テキストの書式設定</a:t>
            </a:r>
          </a:p>
        </p:txBody>
      </p:sp>
    </p:spTree>
    <p:extLst>
      <p:ext uri="{BB962C8B-B14F-4D97-AF65-F5344CB8AC3E}">
        <p14:creationId xmlns:p14="http://schemas.microsoft.com/office/powerpoint/2010/main" val="254373981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基本版） 目次_Proposal">
    <p:spTree>
      <p:nvGrpSpPr>
        <p:cNvPr id="1" name=""/>
        <p:cNvGrpSpPr/>
        <p:nvPr/>
      </p:nvGrpSpPr>
      <p:grpSpPr>
        <a:xfrm>
          <a:off x="0" y="0"/>
          <a:ext cx="0" cy="0"/>
          <a:chOff x="0" y="0"/>
          <a:chExt cx="0" cy="0"/>
        </a:xfrm>
      </p:grpSpPr>
      <p:sp>
        <p:nvSpPr>
          <p:cNvPr id="13" name="Content Placeholder 3"/>
          <p:cNvSpPr>
            <a:spLocks noGrp="1"/>
          </p:cNvSpPr>
          <p:nvPr>
            <p:ph sz="quarter" idx="10"/>
          </p:nvPr>
        </p:nvSpPr>
        <p:spPr bwMode="gray">
          <a:xfrm>
            <a:off x="417000" y="1476000"/>
            <a:ext cx="4356000" cy="4824000"/>
          </a:xfrm>
          <a:prstGeom prst="rect">
            <a:avLst/>
          </a:prstGeom>
        </p:spPr>
        <p:txBody>
          <a:bodyPr/>
          <a:lstStyle>
            <a:lvl1pPr>
              <a:tabLst>
                <a:tab pos="5448101" algn="r"/>
              </a:tabLst>
              <a:defRPr/>
            </a:lvl1pPr>
            <a:lvl2pPr>
              <a:tabLst>
                <a:tab pos="5448101" algn="r"/>
              </a:tabLst>
              <a:defRPr/>
            </a:lvl2pPr>
            <a:lvl3pPr>
              <a:tabLst>
                <a:tab pos="5448101" algn="r"/>
              </a:tabLst>
              <a:defRPr/>
            </a:lvl3pPr>
            <a:lvl4pPr>
              <a:tabLst>
                <a:tab pos="5448101" algn="r"/>
              </a:tabLst>
              <a:defRPr/>
            </a:lvl4pPr>
            <a:lvl5pPr>
              <a:tabLst>
                <a:tab pos="5448101" algn="r"/>
              </a:tabLst>
              <a:defRPr baseline="0"/>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p:txBody>
      </p:sp>
      <p:sp>
        <p:nvSpPr>
          <p:cNvPr id="15" name="Content Placeholder 3"/>
          <p:cNvSpPr>
            <a:spLocks noGrp="1"/>
          </p:cNvSpPr>
          <p:nvPr>
            <p:ph sz="quarter" idx="20"/>
          </p:nvPr>
        </p:nvSpPr>
        <p:spPr bwMode="gray">
          <a:xfrm>
            <a:off x="5133000" y="1476000"/>
            <a:ext cx="4356000" cy="4824000"/>
          </a:xfrm>
          <a:prstGeom prst="rect">
            <a:avLst/>
          </a:prstGeom>
        </p:spPr>
        <p:txBody>
          <a:bodyPr/>
          <a:lstStyle>
            <a:lvl1pPr>
              <a:tabLst>
                <a:tab pos="5448101" algn="r"/>
              </a:tabLst>
              <a:defRPr/>
            </a:lvl1pPr>
            <a:lvl2pPr>
              <a:tabLst>
                <a:tab pos="5448101" algn="r"/>
              </a:tabLst>
              <a:defRPr/>
            </a:lvl2pPr>
            <a:lvl3pPr>
              <a:tabLst>
                <a:tab pos="5448101" algn="r"/>
              </a:tabLst>
              <a:defRPr/>
            </a:lvl3pPr>
            <a:lvl4pPr>
              <a:tabLst>
                <a:tab pos="5448101" algn="r"/>
              </a:tabLst>
              <a:defRPr/>
            </a:lvl4pPr>
            <a:lvl5pPr>
              <a:tabLst>
                <a:tab pos="5448101" algn="r"/>
              </a:tabLst>
              <a:defRPr baseline="0"/>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p:txBody>
      </p:sp>
      <p:sp>
        <p:nvSpPr>
          <p:cNvPr id="4" name="タイトル 3"/>
          <p:cNvSpPr>
            <a:spLocks noGrp="1"/>
          </p:cNvSpPr>
          <p:nvPr>
            <p:ph type="title" hasCustomPrompt="1"/>
          </p:nvPr>
        </p:nvSpPr>
        <p:spPr bwMode="gray"/>
        <p:txBody>
          <a:bodyPr/>
          <a:lstStyle>
            <a:lvl1pPr>
              <a:defRPr/>
            </a:lvl1pPr>
          </a:lstStyle>
          <a:p>
            <a:r>
              <a:rPr lang="ja-JP" altLang="en-US" dirty="0" smtClean="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298290319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基本版） 白紙_Proposal">
    <p:spTree>
      <p:nvGrpSpPr>
        <p:cNvPr id="1" name=""/>
        <p:cNvGrpSpPr/>
        <p:nvPr/>
      </p:nvGrpSpPr>
      <p:grpSpPr>
        <a:xfrm>
          <a:off x="0" y="0"/>
          <a:ext cx="0" cy="0"/>
          <a:chOff x="0" y="0"/>
          <a:chExt cx="0" cy="0"/>
        </a:xfrm>
      </p:grpSpPr>
      <p:sp>
        <p:nvSpPr>
          <p:cNvPr id="3" name="フッター プレースホルダー 2"/>
          <p:cNvSpPr>
            <a:spLocks noGrp="1"/>
          </p:cNvSpPr>
          <p:nvPr>
            <p:ph type="ftr" sz="quarter" idx="10"/>
          </p:nvPr>
        </p:nvSpPr>
        <p:spPr bwMode="gray"/>
        <p:txBody>
          <a:bodyPr/>
          <a:lstStyle>
            <a:lvl1pPr>
              <a:defRPr/>
            </a:lvl1pPr>
          </a:lstStyle>
          <a:p>
            <a:endParaRPr lang="en-GB" altLang="en-GB" dirty="0" smtClean="0"/>
          </a:p>
        </p:txBody>
      </p:sp>
      <p:sp>
        <p:nvSpPr>
          <p:cNvPr id="4" name="スライド番号プレースホルダー 3"/>
          <p:cNvSpPr>
            <a:spLocks noGrp="1"/>
          </p:cNvSpPr>
          <p:nvPr>
            <p:ph type="sldNum" sz="quarter" idx="11"/>
          </p:nvPr>
        </p:nvSpPr>
        <p:spPr bwMode="gray"/>
        <p:txBody>
          <a:bodyPr/>
          <a:lstStyle>
            <a:lvl1pPr>
              <a:defRPr/>
            </a:lvl1pPr>
          </a:lstStyle>
          <a:p>
            <a:fld id="{AA5FCFE5-FE56-4EF1-80A8-07776887C2A1}" type="slidenum">
              <a:rPr lang="ja-JP" altLang="en-US" smtClean="0"/>
              <a:pPr/>
              <a:t>‹#›</a:t>
            </a:fld>
            <a:endParaRPr lang="ja-JP" altLang="en-US" dirty="0"/>
          </a:p>
        </p:txBody>
      </p:sp>
      <p:sp>
        <p:nvSpPr>
          <p:cNvPr id="6" name="テキスト プレースホルダー 5"/>
          <p:cNvSpPr>
            <a:spLocks noGrp="1"/>
          </p:cNvSpPr>
          <p:nvPr>
            <p:ph type="body" sz="quarter" idx="12"/>
          </p:nvPr>
        </p:nvSpPr>
        <p:spPr bwMode="gray">
          <a:xfrm>
            <a:off x="1902000" y="2367864"/>
            <a:ext cx="6102000" cy="2487600"/>
          </a:xfrm>
          <a:prstGeom prst="rect">
            <a:avLst/>
          </a:prstGeom>
        </p:spPr>
        <p:txBody>
          <a:bodyPr/>
          <a:lstStyle>
            <a:lvl1pPr>
              <a:defRPr/>
            </a:lvl1pPr>
          </a:lstStyle>
          <a:p>
            <a:pPr lvl="0"/>
            <a:r>
              <a:rPr kumimoji="1" lang="ja-JP" altLang="en-US" smtClean="0"/>
              <a:t>マスター テキストの書式設定</a:t>
            </a:r>
          </a:p>
        </p:txBody>
      </p:sp>
    </p:spTree>
    <p:extLst>
      <p:ext uri="{BB962C8B-B14F-4D97-AF65-F5344CB8AC3E}">
        <p14:creationId xmlns:p14="http://schemas.microsoft.com/office/powerpoint/2010/main" val="289402959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基本版） 中表紙_Proposal">
    <p:spTree>
      <p:nvGrpSpPr>
        <p:cNvPr id="1" name=""/>
        <p:cNvGrpSpPr/>
        <p:nvPr/>
      </p:nvGrpSpPr>
      <p:grpSpPr>
        <a:xfrm>
          <a:off x="0" y="0"/>
          <a:ext cx="0" cy="0"/>
          <a:chOff x="0" y="0"/>
          <a:chExt cx="0" cy="0"/>
        </a:xfrm>
      </p:grpSpPr>
      <p:sp>
        <p:nvSpPr>
          <p:cNvPr id="8" name="Text Placeholder 7"/>
          <p:cNvSpPr>
            <a:spLocks noGrp="1"/>
          </p:cNvSpPr>
          <p:nvPr>
            <p:ph type="body" sz="quarter" idx="10" hasCustomPrompt="1"/>
          </p:nvPr>
        </p:nvSpPr>
        <p:spPr bwMode="gray">
          <a:xfrm>
            <a:off x="968400" y="2124000"/>
            <a:ext cx="5176793" cy="667409"/>
          </a:xfrm>
          <a:prstGeom prst="rect">
            <a:avLst/>
          </a:prstGeom>
          <a:noFill/>
        </p:spPr>
        <p:txBody>
          <a:bodyPr wrap="none" lIns="72000" rIns="73152" anchor="ctr" anchorCtr="0">
            <a:noAutofit/>
          </a:bodyPr>
          <a:lstStyle>
            <a:lvl1pPr marL="0" indent="0" algn="l">
              <a:lnSpc>
                <a:spcPct val="100000"/>
              </a:lnSpc>
              <a:spcBef>
                <a:spcPts val="0"/>
              </a:spcBef>
              <a:buNone/>
              <a:defRPr sz="2800" b="1" baseline="0">
                <a:solidFill>
                  <a:schemeClr val="tx1"/>
                </a:solidFill>
                <a:latin typeface="+mj-lt"/>
                <a:ea typeface="+mj-ea"/>
                <a:cs typeface="Arial" pitchFamily="34" charset="0"/>
              </a:defRPr>
            </a:lvl1pPr>
          </a:lstStyle>
          <a:p>
            <a:pPr lvl="0"/>
            <a:r>
              <a:rPr lang="ja-JP" altLang="en-US" dirty="0" smtClean="0"/>
              <a:t>中表紙タイトル</a:t>
            </a:r>
          </a:p>
        </p:txBody>
      </p:sp>
      <p:sp>
        <p:nvSpPr>
          <p:cNvPr id="5" name="スライド番号プレースホルダ 4"/>
          <p:cNvSpPr>
            <a:spLocks noGrp="1"/>
          </p:cNvSpPr>
          <p:nvPr>
            <p:ph type="sldNum" sz="quarter" idx="11"/>
          </p:nvPr>
        </p:nvSpPr>
        <p:spPr bwMode="gray"/>
        <p:txBody>
          <a:bodyPr/>
          <a:lstStyle>
            <a:lvl1pPr>
              <a:defRPr>
                <a:solidFill>
                  <a:schemeClr val="tx1"/>
                </a:solidFill>
              </a:defRPr>
            </a:lvl1pPr>
          </a:lstStyle>
          <a:p>
            <a:fld id="{AA5FCFE5-FE56-4EF1-80A8-07776887C2A1}" type="slidenum">
              <a:rPr lang="ja-JP" altLang="en-US" smtClean="0"/>
              <a:pPr/>
              <a:t>‹#›</a:t>
            </a:fld>
            <a:endParaRPr lang="ja-JP" altLang="en-US" dirty="0"/>
          </a:p>
        </p:txBody>
      </p:sp>
      <p:sp>
        <p:nvSpPr>
          <p:cNvPr id="7" name="フッター プレースホルダ 6"/>
          <p:cNvSpPr>
            <a:spLocks noGrp="1"/>
          </p:cNvSpPr>
          <p:nvPr>
            <p:ph type="ftr" sz="quarter" idx="12"/>
          </p:nvPr>
        </p:nvSpPr>
        <p:spPr bwMode="gray"/>
        <p:txBody>
          <a:bodyPr/>
          <a:lstStyle>
            <a:lvl1pPr>
              <a:defRPr>
                <a:solidFill>
                  <a:schemeClr val="tx1"/>
                </a:solidFill>
              </a:defRPr>
            </a:lvl1pPr>
          </a:lstStyle>
          <a:p>
            <a:endParaRPr lang="en-GB" altLang="en-GB" dirty="0" smtClean="0"/>
          </a:p>
        </p:txBody>
      </p:sp>
    </p:spTree>
    <p:extLst>
      <p:ext uri="{BB962C8B-B14F-4D97-AF65-F5344CB8AC3E}">
        <p14:creationId xmlns:p14="http://schemas.microsoft.com/office/powerpoint/2010/main" val="163326847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基本版） タイトルのみ_Proposal">
    <p:spTree>
      <p:nvGrpSpPr>
        <p:cNvPr id="1" name=""/>
        <p:cNvGrpSpPr/>
        <p:nvPr/>
      </p:nvGrpSpPr>
      <p:grpSpPr>
        <a:xfrm>
          <a:off x="0" y="0"/>
          <a:ext cx="0" cy="0"/>
          <a:chOff x="0" y="0"/>
          <a:chExt cx="0" cy="0"/>
        </a:xfrm>
      </p:grpSpPr>
      <p:sp>
        <p:nvSpPr>
          <p:cNvPr id="3" name="フッター プレースホルダ 2"/>
          <p:cNvSpPr>
            <a:spLocks noGrp="1"/>
          </p:cNvSpPr>
          <p:nvPr>
            <p:ph type="ftr" sz="quarter" idx="10"/>
          </p:nvPr>
        </p:nvSpPr>
        <p:spPr bwMode="gray"/>
        <p:txBody>
          <a:bodyPr/>
          <a:lstStyle>
            <a:lvl1pPr>
              <a:defRPr>
                <a:solidFill>
                  <a:schemeClr val="tx1"/>
                </a:solidFill>
              </a:defRPr>
            </a:lvl1pPr>
          </a:lstStyle>
          <a:p>
            <a:endParaRPr lang="en-GB" altLang="en-GB" dirty="0" smtClean="0"/>
          </a:p>
        </p:txBody>
      </p:sp>
      <p:sp>
        <p:nvSpPr>
          <p:cNvPr id="4" name="スライド番号プレースホルダ 3"/>
          <p:cNvSpPr>
            <a:spLocks noGrp="1"/>
          </p:cNvSpPr>
          <p:nvPr>
            <p:ph type="sldNum" sz="quarter" idx="11"/>
          </p:nvPr>
        </p:nvSpPr>
        <p:spPr bwMode="gray">
          <a:xfrm>
            <a:off x="417000" y="6588000"/>
            <a:ext cx="180000" cy="169200"/>
          </a:xfrm>
        </p:spPr>
        <p:txBody>
          <a:bodyPr/>
          <a:lstStyle>
            <a:lvl1pPr>
              <a:defRPr>
                <a:solidFill>
                  <a:schemeClr val="tx1"/>
                </a:solidFill>
              </a:defRPr>
            </a:lvl1pPr>
          </a:lstStyle>
          <a:p>
            <a:fld id="{AA5FCFE5-FE56-4EF1-80A8-07776887C2A1}" type="slidenum">
              <a:rPr lang="ja-JP" altLang="en-US" smtClean="0"/>
              <a:pPr/>
              <a:t>‹#›</a:t>
            </a:fld>
            <a:endParaRPr lang="ja-JP" altLang="en-US" dirty="0"/>
          </a:p>
        </p:txBody>
      </p:sp>
      <p:sp>
        <p:nvSpPr>
          <p:cNvPr id="9" name="テキスト プレースホルダー 2"/>
          <p:cNvSpPr>
            <a:spLocks noGrp="1"/>
          </p:cNvSpPr>
          <p:nvPr>
            <p:ph type="body" sz="quarter" idx="15" hasCustomPrompt="1"/>
          </p:nvPr>
        </p:nvSpPr>
        <p:spPr bwMode="gray">
          <a:xfrm>
            <a:off x="417000" y="1016000"/>
            <a:ext cx="4356000" cy="432000"/>
          </a:xfrm>
          <a:prstGeom prst="rect">
            <a:avLst/>
          </a:prstGeom>
        </p:spPr>
        <p:txBody>
          <a:bodyPr wrap="none" anchor="ctr">
            <a:noAutofit/>
          </a:bodyPr>
          <a:lstStyle>
            <a:lvl1pPr>
              <a:lnSpc>
                <a:spcPct val="100000"/>
              </a:lnSpc>
              <a:spcBef>
                <a:spcPts val="0"/>
              </a:spcBef>
              <a:defRPr sz="1400" b="1">
                <a:solidFill>
                  <a:schemeClr val="accent1"/>
                </a:solidFill>
              </a:defRPr>
            </a:lvl1pPr>
          </a:lstStyle>
          <a:p>
            <a:pPr lvl="0"/>
            <a:r>
              <a:rPr kumimoji="1" lang="en-US" altLang="ja-JP" dirty="0" smtClean="0"/>
              <a:t>Header</a:t>
            </a:r>
            <a:r>
              <a:rPr kumimoji="1" lang="ja-JP" altLang="en-US" dirty="0" smtClean="0"/>
              <a:t>を入力（スライドタイトル）</a:t>
            </a:r>
            <a:endParaRPr kumimoji="1" lang="ja-JP" altLang="en-US" dirty="0"/>
          </a:p>
        </p:txBody>
      </p:sp>
      <p:sp>
        <p:nvSpPr>
          <p:cNvPr id="6" name="タイトル 5"/>
          <p:cNvSpPr>
            <a:spLocks noGrp="1"/>
          </p:cNvSpPr>
          <p:nvPr>
            <p:ph type="title" hasCustomPrompt="1"/>
          </p:nvPr>
        </p:nvSpPr>
        <p:spPr bwMode="gray">
          <a:xfrm>
            <a:off x="417000" y="136800"/>
            <a:ext cx="9072000" cy="651600"/>
          </a:xfrm>
        </p:spPr>
        <p:txBody>
          <a:bodyPr/>
          <a:lstStyle/>
          <a:p>
            <a:r>
              <a:rPr lang="ja-JP" altLang="en-US" dirty="0" smtClean="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168936300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基本版） コンテンツ左サイド_レベル_Proposal">
    <p:spTree>
      <p:nvGrpSpPr>
        <p:cNvPr id="1" name=""/>
        <p:cNvGrpSpPr/>
        <p:nvPr/>
      </p:nvGrpSpPr>
      <p:grpSpPr>
        <a:xfrm>
          <a:off x="0" y="0"/>
          <a:ext cx="0" cy="0"/>
          <a:chOff x="0" y="0"/>
          <a:chExt cx="0" cy="0"/>
        </a:xfrm>
      </p:grpSpPr>
      <p:sp>
        <p:nvSpPr>
          <p:cNvPr id="7" name="コンテンツ プレースホルダ 2"/>
          <p:cNvSpPr>
            <a:spLocks noGrp="1"/>
          </p:cNvSpPr>
          <p:nvPr>
            <p:ph idx="1"/>
          </p:nvPr>
        </p:nvSpPr>
        <p:spPr bwMode="gray">
          <a:xfrm>
            <a:off x="417000" y="1476000"/>
            <a:ext cx="4356000" cy="4824000"/>
          </a:xfrm>
          <a:prstGeom prst="rect">
            <a:avLst/>
          </a:prstGeom>
        </p:spPr>
        <p:txBody>
          <a:bodyPr/>
          <a:lstStyle>
            <a:lvl1pPr>
              <a:buNone/>
              <a:defRPr sz="1200" baseline="0">
                <a:latin typeface="+mn-lt"/>
                <a:ea typeface="+mn-ea"/>
                <a:cs typeface="Arial" pitchFamily="34" charset="0"/>
              </a:defRPr>
            </a:lvl1pPr>
            <a:lvl2pPr marL="172800" indent="-172800">
              <a:lnSpc>
                <a:spcPct val="106000"/>
              </a:lnSpc>
              <a:spcBef>
                <a:spcPts val="1056"/>
              </a:spcBef>
              <a:buFont typeface="Wingdings" pitchFamily="2" charset="2"/>
              <a:buChar char="n"/>
              <a:defRPr sz="1200" baseline="0">
                <a:latin typeface="+mn-lt"/>
                <a:ea typeface="+mn-ea"/>
                <a:cs typeface="Arial" pitchFamily="34" charset="0"/>
              </a:defRPr>
            </a:lvl2pPr>
            <a:lvl3pPr marL="345600" indent="-172800">
              <a:lnSpc>
                <a:spcPct val="106000"/>
              </a:lnSpc>
              <a:spcBef>
                <a:spcPts val="480"/>
              </a:spcBef>
              <a:buFont typeface="Wingdings" pitchFamily="2" charset="2"/>
              <a:buChar char="Ø"/>
              <a:defRPr sz="1200" baseline="0">
                <a:latin typeface="+mn-lt"/>
                <a:ea typeface="+mn-ea"/>
                <a:cs typeface="Arial" pitchFamily="34" charset="0"/>
              </a:defRPr>
            </a:lvl3pPr>
            <a:lvl4pPr marL="518400" marR="0" indent="-172800" algn="l" defTabSz="989013" rtl="0" eaLnBrk="1" fontAlgn="auto" latinLnBrk="0" hangingPunct="1">
              <a:lnSpc>
                <a:spcPct val="106000"/>
              </a:lnSpc>
              <a:spcBef>
                <a:spcPts val="240"/>
              </a:spcBef>
              <a:spcAft>
                <a:spcPts val="0"/>
              </a:spcAft>
              <a:buClrTx/>
              <a:buSzTx/>
              <a:buFont typeface="Arial" pitchFamily="34" charset="0"/>
              <a:buChar char="•"/>
              <a:tabLst/>
              <a:defRPr sz="1200" baseline="0">
                <a:latin typeface="+mn-lt"/>
                <a:ea typeface="+mn-ea"/>
                <a:cs typeface="Arial" pitchFamily="34" charset="0"/>
              </a:defRPr>
            </a:lvl4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p:txBody>
      </p:sp>
      <p:sp>
        <p:nvSpPr>
          <p:cNvPr id="6" name="スライド番号プレースホルダ 5"/>
          <p:cNvSpPr>
            <a:spLocks noGrp="1"/>
          </p:cNvSpPr>
          <p:nvPr>
            <p:ph type="sldNum" sz="quarter" idx="10"/>
          </p:nvPr>
        </p:nvSpPr>
        <p:spPr bwMode="gray">
          <a:xfrm>
            <a:off x="417000" y="6588000"/>
            <a:ext cx="180000" cy="169200"/>
          </a:xfrm>
        </p:spPr>
        <p:txBody>
          <a:bodyPr/>
          <a:lstStyle>
            <a:lvl1pPr>
              <a:defRPr>
                <a:solidFill>
                  <a:schemeClr val="tx1"/>
                </a:solidFill>
              </a:defRPr>
            </a:lvl1pPr>
          </a:lstStyle>
          <a:p>
            <a:fld id="{0822A2BF-4EE5-45F6-88E1-9AA10A8C672A}" type="slidenum">
              <a:rPr lang="ja-JP" altLang="en-US" smtClean="0"/>
              <a:pPr/>
              <a:t>‹#›</a:t>
            </a:fld>
            <a:endParaRPr lang="ja-JP" altLang="en-US" dirty="0"/>
          </a:p>
        </p:txBody>
      </p:sp>
      <p:sp>
        <p:nvSpPr>
          <p:cNvPr id="8" name="フッター プレースホルダ 7"/>
          <p:cNvSpPr>
            <a:spLocks noGrp="1"/>
          </p:cNvSpPr>
          <p:nvPr>
            <p:ph type="ftr" sz="quarter" idx="11"/>
          </p:nvPr>
        </p:nvSpPr>
        <p:spPr bwMode="gray"/>
        <p:txBody>
          <a:bodyPr/>
          <a:lstStyle>
            <a:lvl1pPr>
              <a:defRPr>
                <a:solidFill>
                  <a:schemeClr val="tx1"/>
                </a:solidFill>
              </a:defRPr>
            </a:lvl1pPr>
          </a:lstStyle>
          <a:p>
            <a:endParaRPr lang="en-GB" altLang="en-GB" dirty="0" smtClean="0"/>
          </a:p>
        </p:txBody>
      </p:sp>
      <p:sp>
        <p:nvSpPr>
          <p:cNvPr id="3" name="テキスト プレースホルダー 2"/>
          <p:cNvSpPr>
            <a:spLocks noGrp="1"/>
          </p:cNvSpPr>
          <p:nvPr>
            <p:ph type="body" sz="quarter" idx="12" hasCustomPrompt="1"/>
          </p:nvPr>
        </p:nvSpPr>
        <p:spPr bwMode="gray">
          <a:xfrm>
            <a:off x="417000" y="1016000"/>
            <a:ext cx="4356000" cy="432000"/>
          </a:xfrm>
          <a:prstGeom prst="rect">
            <a:avLst/>
          </a:prstGeom>
        </p:spPr>
        <p:txBody>
          <a:bodyPr wrap="none" anchor="ctr">
            <a:noAutofit/>
          </a:bodyPr>
          <a:lstStyle>
            <a:lvl1pPr>
              <a:lnSpc>
                <a:spcPct val="100000"/>
              </a:lnSpc>
              <a:spcBef>
                <a:spcPts val="0"/>
              </a:spcBef>
              <a:defRPr sz="1400" b="1">
                <a:solidFill>
                  <a:schemeClr val="accent1"/>
                </a:solidFill>
              </a:defRPr>
            </a:lvl1pPr>
          </a:lstStyle>
          <a:p>
            <a:pPr lvl="0"/>
            <a:r>
              <a:rPr kumimoji="1" lang="en-US" altLang="ja-JP" dirty="0" smtClean="0"/>
              <a:t>Header</a:t>
            </a:r>
            <a:r>
              <a:rPr kumimoji="1" lang="ja-JP" altLang="en-US" dirty="0" smtClean="0"/>
              <a:t>を入力（スライドタイトル）</a:t>
            </a:r>
            <a:endParaRPr kumimoji="1" lang="ja-JP" altLang="en-US" dirty="0"/>
          </a:p>
        </p:txBody>
      </p:sp>
      <p:sp>
        <p:nvSpPr>
          <p:cNvPr id="2" name="タイトル 1"/>
          <p:cNvSpPr>
            <a:spLocks noGrp="1"/>
          </p:cNvSpPr>
          <p:nvPr>
            <p:ph type="title" hasCustomPrompt="1"/>
          </p:nvPr>
        </p:nvSpPr>
        <p:spPr bwMode="gray">
          <a:xfrm>
            <a:off x="417000" y="136800"/>
            <a:ext cx="9072000" cy="651600"/>
          </a:xfrm>
        </p:spPr>
        <p:txBody>
          <a:bodyPr/>
          <a:lstStyle/>
          <a:p>
            <a:r>
              <a:rPr lang="ja-JP" altLang="en-US" dirty="0" smtClean="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22506882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基本版） コンテンツ両サイド_レベル_Proposal">
    <p:spTree>
      <p:nvGrpSpPr>
        <p:cNvPr id="1" name=""/>
        <p:cNvGrpSpPr/>
        <p:nvPr/>
      </p:nvGrpSpPr>
      <p:grpSpPr>
        <a:xfrm>
          <a:off x="0" y="0"/>
          <a:ext cx="0" cy="0"/>
          <a:chOff x="0" y="0"/>
          <a:chExt cx="0" cy="0"/>
        </a:xfrm>
      </p:grpSpPr>
      <p:sp>
        <p:nvSpPr>
          <p:cNvPr id="8" name="コンテンツ プレースホルダ 2"/>
          <p:cNvSpPr>
            <a:spLocks noGrp="1"/>
          </p:cNvSpPr>
          <p:nvPr>
            <p:ph idx="1"/>
          </p:nvPr>
        </p:nvSpPr>
        <p:spPr bwMode="gray">
          <a:xfrm>
            <a:off x="417000" y="1476000"/>
            <a:ext cx="4356000" cy="4824000"/>
          </a:xfrm>
          <a:prstGeom prst="rect">
            <a:avLst/>
          </a:prstGeom>
        </p:spPr>
        <p:txBody>
          <a:bodyPr/>
          <a:lstStyle>
            <a:lvl1pPr>
              <a:buNone/>
              <a:defRPr sz="1200" baseline="0">
                <a:latin typeface="+mn-lt"/>
                <a:ea typeface="+mn-ea"/>
                <a:cs typeface="Arial" pitchFamily="34" charset="0"/>
              </a:defRPr>
            </a:lvl1pPr>
            <a:lvl2pPr marL="172800" indent="-172800">
              <a:lnSpc>
                <a:spcPct val="106000"/>
              </a:lnSpc>
              <a:spcBef>
                <a:spcPts val="1056"/>
              </a:spcBef>
              <a:buFont typeface="Wingdings" pitchFamily="2" charset="2"/>
              <a:buChar char="n"/>
              <a:defRPr sz="1200" baseline="0">
                <a:latin typeface="+mn-lt"/>
                <a:ea typeface="+mn-ea"/>
                <a:cs typeface="Arial" pitchFamily="34" charset="0"/>
              </a:defRPr>
            </a:lvl2pPr>
            <a:lvl3pPr marL="345600" indent="-172800">
              <a:lnSpc>
                <a:spcPct val="106000"/>
              </a:lnSpc>
              <a:spcBef>
                <a:spcPts val="480"/>
              </a:spcBef>
              <a:buFont typeface="Wingdings" pitchFamily="2" charset="2"/>
              <a:buChar char="Ø"/>
              <a:defRPr sz="1200" baseline="0">
                <a:latin typeface="+mn-lt"/>
                <a:ea typeface="+mn-ea"/>
                <a:cs typeface="Arial" pitchFamily="34" charset="0"/>
              </a:defRPr>
            </a:lvl3pPr>
            <a:lvl4pPr marL="518400" marR="0" indent="-172800" algn="l" defTabSz="989013" rtl="0" eaLnBrk="1" fontAlgn="auto" latinLnBrk="0" hangingPunct="1">
              <a:lnSpc>
                <a:spcPct val="106000"/>
              </a:lnSpc>
              <a:spcBef>
                <a:spcPts val="240"/>
              </a:spcBef>
              <a:spcAft>
                <a:spcPts val="0"/>
              </a:spcAft>
              <a:buClrTx/>
              <a:buSzTx/>
              <a:buFont typeface="Arial" pitchFamily="34" charset="0"/>
              <a:buChar char="•"/>
              <a:tabLst/>
              <a:defRPr sz="1200" baseline="0">
                <a:latin typeface="+mn-lt"/>
                <a:ea typeface="+mn-ea"/>
                <a:cs typeface="Arial" pitchFamily="34" charset="0"/>
              </a:defRPr>
            </a:lvl4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p:txBody>
      </p:sp>
      <p:sp>
        <p:nvSpPr>
          <p:cNvPr id="9" name="コンテンツ プレースホルダ 2"/>
          <p:cNvSpPr>
            <a:spLocks noGrp="1"/>
          </p:cNvSpPr>
          <p:nvPr>
            <p:ph idx="12"/>
          </p:nvPr>
        </p:nvSpPr>
        <p:spPr bwMode="gray">
          <a:xfrm>
            <a:off x="5132388" y="1476000"/>
            <a:ext cx="4356000" cy="4824000"/>
          </a:xfrm>
          <a:prstGeom prst="rect">
            <a:avLst/>
          </a:prstGeom>
        </p:spPr>
        <p:txBody>
          <a:bodyPr/>
          <a:lstStyle>
            <a:lvl1pPr>
              <a:buNone/>
              <a:defRPr sz="1200" baseline="0">
                <a:latin typeface="+mn-lt"/>
                <a:ea typeface="+mn-ea"/>
                <a:cs typeface="Arial" pitchFamily="34" charset="0"/>
              </a:defRPr>
            </a:lvl1pPr>
            <a:lvl2pPr marL="172800" indent="-172800">
              <a:lnSpc>
                <a:spcPct val="106000"/>
              </a:lnSpc>
              <a:spcBef>
                <a:spcPts val="1056"/>
              </a:spcBef>
              <a:buFont typeface="Wingdings" pitchFamily="2" charset="2"/>
              <a:buChar char="n"/>
              <a:defRPr sz="1200" baseline="0">
                <a:latin typeface="+mn-lt"/>
                <a:ea typeface="+mn-ea"/>
                <a:cs typeface="Arial" pitchFamily="34" charset="0"/>
              </a:defRPr>
            </a:lvl2pPr>
            <a:lvl3pPr marL="345600" indent="-172800">
              <a:lnSpc>
                <a:spcPct val="106000"/>
              </a:lnSpc>
              <a:spcBef>
                <a:spcPts val="480"/>
              </a:spcBef>
              <a:buFont typeface="Wingdings" pitchFamily="2" charset="2"/>
              <a:buChar char="Ø"/>
              <a:defRPr sz="1200" baseline="0">
                <a:latin typeface="+mn-lt"/>
                <a:ea typeface="+mn-ea"/>
                <a:cs typeface="Arial" pitchFamily="34" charset="0"/>
              </a:defRPr>
            </a:lvl3pPr>
            <a:lvl4pPr marL="518400" indent="-172800">
              <a:lnSpc>
                <a:spcPct val="106000"/>
              </a:lnSpc>
              <a:spcBef>
                <a:spcPts val="240"/>
              </a:spcBef>
              <a:buFont typeface="Arial" pitchFamily="34" charset="0"/>
              <a:buChar char="•"/>
              <a:defRPr sz="1200" baseline="0">
                <a:latin typeface="+mn-lt"/>
                <a:ea typeface="+mn-ea"/>
                <a:cs typeface="Arial" pitchFamily="34" charset="0"/>
              </a:defRPr>
            </a:lvl4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p:txBody>
      </p:sp>
      <p:sp>
        <p:nvSpPr>
          <p:cNvPr id="10" name="スライド番号プレースホルダ 9"/>
          <p:cNvSpPr>
            <a:spLocks noGrp="1"/>
          </p:cNvSpPr>
          <p:nvPr>
            <p:ph type="sldNum" sz="quarter" idx="13"/>
          </p:nvPr>
        </p:nvSpPr>
        <p:spPr bwMode="gray">
          <a:xfrm>
            <a:off x="417000" y="6588000"/>
            <a:ext cx="180000" cy="169200"/>
          </a:xfrm>
        </p:spPr>
        <p:txBody>
          <a:bodyPr/>
          <a:lstStyle>
            <a:lvl1pPr>
              <a:defRPr>
                <a:solidFill>
                  <a:schemeClr val="tx1"/>
                </a:solidFill>
              </a:defRPr>
            </a:lvl1pPr>
          </a:lstStyle>
          <a:p>
            <a:fld id="{A3EB1B23-9AF8-425B-BAD7-B9FA00F18833}" type="slidenum">
              <a:rPr lang="ja-JP" altLang="en-US" smtClean="0"/>
              <a:pPr/>
              <a:t>‹#›</a:t>
            </a:fld>
            <a:endParaRPr lang="ja-JP" altLang="en-US" dirty="0"/>
          </a:p>
        </p:txBody>
      </p:sp>
      <p:sp>
        <p:nvSpPr>
          <p:cNvPr id="11" name="フッター プレースホルダ 10"/>
          <p:cNvSpPr>
            <a:spLocks noGrp="1"/>
          </p:cNvSpPr>
          <p:nvPr>
            <p:ph type="ftr" sz="quarter" idx="14"/>
          </p:nvPr>
        </p:nvSpPr>
        <p:spPr bwMode="gray"/>
        <p:txBody>
          <a:bodyPr/>
          <a:lstStyle>
            <a:lvl1pPr>
              <a:defRPr>
                <a:solidFill>
                  <a:schemeClr val="tx1"/>
                </a:solidFill>
              </a:defRPr>
            </a:lvl1pPr>
          </a:lstStyle>
          <a:p>
            <a:endParaRPr lang="en-GB" altLang="en-GB" dirty="0" smtClean="0"/>
          </a:p>
        </p:txBody>
      </p:sp>
      <p:sp>
        <p:nvSpPr>
          <p:cNvPr id="3" name="テキスト プレースホルダー 2"/>
          <p:cNvSpPr>
            <a:spLocks noGrp="1"/>
          </p:cNvSpPr>
          <p:nvPr>
            <p:ph type="body" sz="quarter" idx="15" hasCustomPrompt="1"/>
          </p:nvPr>
        </p:nvSpPr>
        <p:spPr bwMode="gray">
          <a:xfrm>
            <a:off x="417000" y="1016000"/>
            <a:ext cx="4356000" cy="432000"/>
          </a:xfrm>
          <a:prstGeom prst="rect">
            <a:avLst/>
          </a:prstGeom>
        </p:spPr>
        <p:txBody>
          <a:bodyPr wrap="none" anchor="ctr">
            <a:noAutofit/>
          </a:bodyPr>
          <a:lstStyle>
            <a:lvl1pPr>
              <a:lnSpc>
                <a:spcPct val="100000"/>
              </a:lnSpc>
              <a:spcBef>
                <a:spcPts val="0"/>
              </a:spcBef>
              <a:defRPr sz="1400" b="1">
                <a:solidFill>
                  <a:schemeClr val="accent1"/>
                </a:solidFill>
              </a:defRPr>
            </a:lvl1pPr>
          </a:lstStyle>
          <a:p>
            <a:pPr lvl="0"/>
            <a:r>
              <a:rPr kumimoji="1" lang="en-US" altLang="ja-JP" dirty="0" smtClean="0"/>
              <a:t>Header</a:t>
            </a:r>
            <a:r>
              <a:rPr kumimoji="1" lang="ja-JP" altLang="en-US" dirty="0" smtClean="0"/>
              <a:t>を入力（スライドタイトル）</a:t>
            </a:r>
            <a:endParaRPr kumimoji="1" lang="ja-JP" altLang="en-US" dirty="0"/>
          </a:p>
        </p:txBody>
      </p:sp>
      <p:sp>
        <p:nvSpPr>
          <p:cNvPr id="13" name="テキスト プレースホルダー 2"/>
          <p:cNvSpPr>
            <a:spLocks noGrp="1"/>
          </p:cNvSpPr>
          <p:nvPr>
            <p:ph type="body" sz="quarter" idx="16" hasCustomPrompt="1"/>
          </p:nvPr>
        </p:nvSpPr>
        <p:spPr bwMode="gray">
          <a:xfrm>
            <a:off x="5132388" y="1016000"/>
            <a:ext cx="4356000" cy="432000"/>
          </a:xfrm>
          <a:prstGeom prst="rect">
            <a:avLst/>
          </a:prstGeom>
        </p:spPr>
        <p:txBody>
          <a:bodyPr wrap="none" anchor="ctr">
            <a:noAutofit/>
          </a:bodyPr>
          <a:lstStyle>
            <a:lvl1pPr>
              <a:lnSpc>
                <a:spcPct val="100000"/>
              </a:lnSpc>
              <a:spcBef>
                <a:spcPts val="0"/>
              </a:spcBef>
              <a:defRPr sz="1400" b="1">
                <a:solidFill>
                  <a:schemeClr val="accent1"/>
                </a:solidFill>
              </a:defRPr>
            </a:lvl1pPr>
          </a:lstStyle>
          <a:p>
            <a:pPr lvl="0"/>
            <a:r>
              <a:rPr kumimoji="1" lang="en-US" altLang="ja-JP" dirty="0" smtClean="0"/>
              <a:t>Header</a:t>
            </a:r>
            <a:r>
              <a:rPr kumimoji="1" lang="ja-JP" altLang="en-US" dirty="0" smtClean="0"/>
              <a:t>を入力（スライドタイトル）</a:t>
            </a:r>
            <a:endParaRPr kumimoji="1" lang="ja-JP" altLang="en-US" dirty="0"/>
          </a:p>
        </p:txBody>
      </p:sp>
      <p:sp>
        <p:nvSpPr>
          <p:cNvPr id="2" name="タイトル 1"/>
          <p:cNvSpPr>
            <a:spLocks noGrp="1"/>
          </p:cNvSpPr>
          <p:nvPr>
            <p:ph type="title" hasCustomPrompt="1"/>
          </p:nvPr>
        </p:nvSpPr>
        <p:spPr bwMode="gray">
          <a:xfrm>
            <a:off x="417000" y="136800"/>
            <a:ext cx="9072000" cy="651600"/>
          </a:xfrm>
        </p:spPr>
        <p:txBody>
          <a:bodyPr/>
          <a:lstStyle/>
          <a:p>
            <a:r>
              <a:rPr lang="ja-JP" altLang="en-US" dirty="0" smtClean="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178493855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基本版） コンテンツ全面_レベル_Proposal">
    <p:spTree>
      <p:nvGrpSpPr>
        <p:cNvPr id="1" name=""/>
        <p:cNvGrpSpPr/>
        <p:nvPr/>
      </p:nvGrpSpPr>
      <p:grpSpPr>
        <a:xfrm>
          <a:off x="0" y="0"/>
          <a:ext cx="0" cy="0"/>
          <a:chOff x="0" y="0"/>
          <a:chExt cx="0" cy="0"/>
        </a:xfrm>
      </p:grpSpPr>
      <p:sp>
        <p:nvSpPr>
          <p:cNvPr id="6" name="コンテンツ プレースホルダ 2"/>
          <p:cNvSpPr>
            <a:spLocks noGrp="1"/>
          </p:cNvSpPr>
          <p:nvPr>
            <p:ph idx="1"/>
          </p:nvPr>
        </p:nvSpPr>
        <p:spPr bwMode="gray">
          <a:xfrm>
            <a:off x="417000" y="1476000"/>
            <a:ext cx="9072000" cy="4824000"/>
          </a:xfrm>
          <a:prstGeom prst="rect">
            <a:avLst/>
          </a:prstGeom>
        </p:spPr>
        <p:txBody>
          <a:bodyPr/>
          <a:lstStyle>
            <a:lvl1pPr>
              <a:buFont typeface="Arial" pitchFamily="34" charset="0"/>
              <a:buNone/>
              <a:defRPr sz="1200" baseline="0">
                <a:latin typeface="+mn-lt"/>
                <a:ea typeface="+mn-ea"/>
                <a:cs typeface="Arial" pitchFamily="34" charset="0"/>
              </a:defRPr>
            </a:lvl1pPr>
            <a:lvl2pPr marL="172800" indent="-172800">
              <a:lnSpc>
                <a:spcPct val="106000"/>
              </a:lnSpc>
              <a:spcBef>
                <a:spcPts val="1056"/>
              </a:spcBef>
              <a:buFont typeface="Wingdings" pitchFamily="2" charset="2"/>
              <a:buChar char="n"/>
              <a:defRPr sz="1200" baseline="0">
                <a:latin typeface="+mn-lt"/>
                <a:ea typeface="+mn-ea"/>
                <a:cs typeface="Arial" pitchFamily="34" charset="0"/>
              </a:defRPr>
            </a:lvl2pPr>
            <a:lvl3pPr marL="345600" indent="-172800">
              <a:lnSpc>
                <a:spcPct val="106000"/>
              </a:lnSpc>
              <a:spcBef>
                <a:spcPts val="480"/>
              </a:spcBef>
              <a:buFont typeface="Wingdings" pitchFamily="2" charset="2"/>
              <a:buChar char="Ø"/>
              <a:defRPr sz="1200" baseline="0">
                <a:latin typeface="+mn-lt"/>
                <a:ea typeface="+mn-ea"/>
                <a:cs typeface="Arial" pitchFamily="34" charset="0"/>
              </a:defRPr>
            </a:lvl3pPr>
            <a:lvl4pPr marL="518400" indent="-172800">
              <a:lnSpc>
                <a:spcPct val="106000"/>
              </a:lnSpc>
              <a:spcBef>
                <a:spcPts val="240"/>
              </a:spcBef>
              <a:buFont typeface="Arial" pitchFamily="34" charset="0"/>
              <a:buChar char="•"/>
              <a:defRPr sz="1200" baseline="0">
                <a:latin typeface="+mn-lt"/>
                <a:ea typeface="+mn-ea"/>
                <a:cs typeface="Arial" pitchFamily="34" charset="0"/>
              </a:defRPr>
            </a:lvl4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p:txBody>
      </p:sp>
      <p:sp>
        <p:nvSpPr>
          <p:cNvPr id="9" name="スライド番号プレースホルダ 8"/>
          <p:cNvSpPr>
            <a:spLocks noGrp="1"/>
          </p:cNvSpPr>
          <p:nvPr>
            <p:ph type="sldNum" sz="quarter" idx="10"/>
          </p:nvPr>
        </p:nvSpPr>
        <p:spPr bwMode="gray">
          <a:xfrm>
            <a:off x="417000" y="6588000"/>
            <a:ext cx="180000" cy="169200"/>
          </a:xfrm>
        </p:spPr>
        <p:txBody>
          <a:bodyPr/>
          <a:lstStyle>
            <a:lvl1pPr>
              <a:defRPr>
                <a:solidFill>
                  <a:schemeClr val="tx1"/>
                </a:solidFill>
              </a:defRPr>
            </a:lvl1pPr>
          </a:lstStyle>
          <a:p>
            <a:fld id="{543A0986-838B-4D2A-A95C-8CB1738263FE}" type="slidenum">
              <a:rPr lang="ja-JP" altLang="en-US" smtClean="0"/>
              <a:pPr/>
              <a:t>‹#›</a:t>
            </a:fld>
            <a:endParaRPr lang="ja-JP" altLang="en-US" dirty="0"/>
          </a:p>
        </p:txBody>
      </p:sp>
      <p:sp>
        <p:nvSpPr>
          <p:cNvPr id="10" name="フッター プレースホルダ 9"/>
          <p:cNvSpPr>
            <a:spLocks noGrp="1"/>
          </p:cNvSpPr>
          <p:nvPr>
            <p:ph type="ftr" sz="quarter" idx="11"/>
          </p:nvPr>
        </p:nvSpPr>
        <p:spPr bwMode="gray"/>
        <p:txBody>
          <a:bodyPr/>
          <a:lstStyle>
            <a:lvl1pPr>
              <a:defRPr>
                <a:solidFill>
                  <a:schemeClr val="tx1"/>
                </a:solidFill>
              </a:defRPr>
            </a:lvl1pPr>
          </a:lstStyle>
          <a:p>
            <a:endParaRPr lang="en-GB" altLang="en-GB" dirty="0" smtClean="0"/>
          </a:p>
        </p:txBody>
      </p:sp>
      <p:sp>
        <p:nvSpPr>
          <p:cNvPr id="8" name="テキスト プレースホルダー 2"/>
          <p:cNvSpPr>
            <a:spLocks noGrp="1"/>
          </p:cNvSpPr>
          <p:nvPr>
            <p:ph type="body" sz="quarter" idx="15" hasCustomPrompt="1"/>
          </p:nvPr>
        </p:nvSpPr>
        <p:spPr bwMode="gray">
          <a:xfrm>
            <a:off x="417000" y="1016000"/>
            <a:ext cx="4356000" cy="432000"/>
          </a:xfrm>
          <a:prstGeom prst="rect">
            <a:avLst/>
          </a:prstGeom>
        </p:spPr>
        <p:txBody>
          <a:bodyPr wrap="none" anchor="ctr">
            <a:noAutofit/>
          </a:bodyPr>
          <a:lstStyle>
            <a:lvl1pPr>
              <a:lnSpc>
                <a:spcPct val="100000"/>
              </a:lnSpc>
              <a:spcBef>
                <a:spcPts val="0"/>
              </a:spcBef>
              <a:defRPr sz="1400" b="1">
                <a:solidFill>
                  <a:schemeClr val="accent1"/>
                </a:solidFill>
              </a:defRPr>
            </a:lvl1pPr>
          </a:lstStyle>
          <a:p>
            <a:pPr lvl="0"/>
            <a:r>
              <a:rPr kumimoji="1" lang="en-US" altLang="ja-JP" dirty="0" smtClean="0"/>
              <a:t>Header</a:t>
            </a:r>
            <a:r>
              <a:rPr kumimoji="1" lang="ja-JP" altLang="en-US" dirty="0" smtClean="0"/>
              <a:t>を入力（スライドタイトル）</a:t>
            </a:r>
            <a:endParaRPr kumimoji="1" lang="ja-JP" altLang="en-US" dirty="0"/>
          </a:p>
        </p:txBody>
      </p:sp>
      <p:sp>
        <p:nvSpPr>
          <p:cNvPr id="3" name="タイトル 2"/>
          <p:cNvSpPr>
            <a:spLocks noGrp="1"/>
          </p:cNvSpPr>
          <p:nvPr>
            <p:ph type="title" hasCustomPrompt="1"/>
          </p:nvPr>
        </p:nvSpPr>
        <p:spPr bwMode="gray">
          <a:xfrm>
            <a:off x="417000" y="136800"/>
            <a:ext cx="9072000" cy="651600"/>
          </a:xfrm>
        </p:spPr>
        <p:txBody>
          <a:bodyPr/>
          <a:lstStyle/>
          <a:p>
            <a:r>
              <a:rPr lang="ja-JP" altLang="en-US" dirty="0" smtClean="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138382665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theme" Target="../theme/theme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_rels/slideMaster2.xml.rels>&#65279;<?xml version="1.0" encoding="utf-8" standalone="yes"?>
<Relationships xmlns="http://schemas.openxmlformats.org/package/2006/relationships">
  <Relationship Id="rId3" Type="http://schemas.openxmlformats.org/officeDocument/2006/relationships/slideLayout" Target="../slideLayouts/slideLayout13.xml" />
  <Relationship Id="rId2" Type="http://schemas.openxmlformats.org/officeDocument/2006/relationships/slideLayout" Target="../slideLayouts/slideLayout12.xml" />
  <Relationship Id="rId1" Type="http://schemas.openxmlformats.org/officeDocument/2006/relationships/slideLayout" Target="../slideLayouts/slideLayout11.xml" />
  <Relationship Id="rId5" Type="http://schemas.openxmlformats.org/officeDocument/2006/relationships/theme" Target="../theme/theme2.xml" />
  <Relationship Id="rId4" Type="http://schemas.openxmlformats.org/officeDocument/2006/relationships/slideLayout" Target="../slideLayouts/slideLayout14.xml" />
</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bwMode="gray">
          <a:xfrm>
            <a:off x="417000" y="136800"/>
            <a:ext cx="9072000" cy="651600"/>
          </a:xfrm>
          <a:prstGeom prst="rect">
            <a:avLst/>
          </a:prstGeom>
        </p:spPr>
        <p:txBody>
          <a:bodyPr vert="horz" lIns="0" tIns="0" rIns="0" bIns="0" rtlCol="0" anchor="b" anchorCtr="0">
            <a:noAutofit/>
          </a:bodyPr>
          <a:lstStyle/>
          <a:p>
            <a:r>
              <a:rPr lang="ja-JP" altLang="en-US" noProof="0" dirty="0" smtClean="0"/>
              <a:t>キーメッセージを入力（本スライドで一番伝えたいこと＜名詞止め・体言止め不可＞）</a:t>
            </a:r>
            <a:endParaRPr lang="en-US" noProof="0" dirty="0"/>
          </a:p>
        </p:txBody>
      </p:sp>
      <p:sp>
        <p:nvSpPr>
          <p:cNvPr id="8" name="フッター プレースホルダ 8"/>
          <p:cNvSpPr>
            <a:spLocks noGrp="1"/>
          </p:cNvSpPr>
          <p:nvPr>
            <p:ph type="ftr" sz="quarter" idx="3"/>
          </p:nvPr>
        </p:nvSpPr>
        <p:spPr bwMode="gray">
          <a:xfrm>
            <a:off x="705600" y="6588000"/>
            <a:ext cx="4068000" cy="169200"/>
          </a:xfrm>
          <a:prstGeom prst="rect">
            <a:avLst/>
          </a:prstGeom>
        </p:spPr>
        <p:txBody>
          <a:bodyPr vert="horz" lIns="0" tIns="0" rIns="0" bIns="0" rtlCol="0" anchor="b" anchorCtr="0"/>
          <a:lstStyle>
            <a:lvl1pPr algn="l">
              <a:defRPr sz="900" baseline="0">
                <a:solidFill>
                  <a:schemeClr val="tx1"/>
                </a:solidFill>
                <a:latin typeface="+mn-lt"/>
                <a:cs typeface="Arial" pitchFamily="34" charset="0"/>
              </a:defRPr>
            </a:lvl1pPr>
          </a:lstStyle>
          <a:p>
            <a:pPr fontAlgn="auto">
              <a:spcBef>
                <a:spcPts val="0"/>
              </a:spcBef>
              <a:spcAft>
                <a:spcPts val="0"/>
              </a:spcAft>
            </a:pPr>
            <a:endParaRPr kumimoji="1" lang="en-GB" altLang="en-GB" dirty="0" smtClean="0"/>
          </a:p>
        </p:txBody>
      </p:sp>
      <p:sp>
        <p:nvSpPr>
          <p:cNvPr id="9" name="スライド番号プレースホルダ 9"/>
          <p:cNvSpPr>
            <a:spLocks noGrp="1"/>
          </p:cNvSpPr>
          <p:nvPr>
            <p:ph type="sldNum" sz="quarter" idx="4"/>
          </p:nvPr>
        </p:nvSpPr>
        <p:spPr bwMode="gray">
          <a:xfrm>
            <a:off x="417000" y="6588000"/>
            <a:ext cx="180000" cy="169200"/>
          </a:xfrm>
          <a:prstGeom prst="rect">
            <a:avLst/>
          </a:prstGeom>
        </p:spPr>
        <p:txBody>
          <a:bodyPr vert="horz" wrap="none" lIns="0" tIns="0" rIns="0" bIns="0" rtlCol="0" anchor="b" anchorCtr="0"/>
          <a:lstStyle>
            <a:lvl1pPr algn="r">
              <a:defRPr sz="900">
                <a:solidFill>
                  <a:schemeClr val="tx1"/>
                </a:solidFill>
                <a:latin typeface="+mn-lt"/>
                <a:cs typeface="Arial" pitchFamily="34" charset="0"/>
              </a:defRPr>
            </a:lvl1pPr>
          </a:lstStyle>
          <a:p>
            <a:pPr fontAlgn="auto">
              <a:spcBef>
                <a:spcPts val="0"/>
              </a:spcBef>
              <a:spcAft>
                <a:spcPts val="0"/>
              </a:spcAft>
            </a:pPr>
            <a:fld id="{AA5FCFE5-FE56-4EF1-80A8-07776887C2A1}" type="slidenum">
              <a:rPr kumimoji="1" lang="ja-JP" altLang="en-US" smtClean="0"/>
              <a:pPr fontAlgn="auto">
                <a:spcBef>
                  <a:spcPts val="0"/>
                </a:spcBef>
                <a:spcAft>
                  <a:spcPts val="0"/>
                </a:spcAft>
              </a:pPr>
              <a:t>‹#›</a:t>
            </a:fld>
            <a:endParaRPr kumimoji="1" lang="ja-JP" altLang="en-US" dirty="0"/>
          </a:p>
        </p:txBody>
      </p:sp>
      <p:sp>
        <p:nvSpPr>
          <p:cNvPr id="3" name="テキスト プレースホルダー 2"/>
          <p:cNvSpPr>
            <a:spLocks noGrp="1"/>
          </p:cNvSpPr>
          <p:nvPr>
            <p:ph type="body" idx="1"/>
          </p:nvPr>
        </p:nvSpPr>
        <p:spPr bwMode="gray">
          <a:xfrm>
            <a:off x="417000" y="1476000"/>
            <a:ext cx="4356000" cy="4824000"/>
          </a:xfrm>
          <a:prstGeom prst="rect">
            <a:avLst/>
          </a:prstGeom>
        </p:spPr>
        <p:txBody>
          <a:bodyPr vert="horz" lIns="72000" tIns="0" rIns="0" bIns="0" rtlCol="0">
            <a:no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1 </a:t>
            </a:r>
            <a:r>
              <a:rPr kumimoji="1" lang="ja-JP" altLang="en-US" dirty="0" smtClean="0"/>
              <a:t>レベル</a:t>
            </a:r>
          </a:p>
          <a:p>
            <a:pPr lvl="2"/>
            <a:r>
              <a:rPr kumimoji="1" lang="ja-JP" altLang="en-US" dirty="0" smtClean="0"/>
              <a:t>第 </a:t>
            </a:r>
            <a:r>
              <a:rPr kumimoji="1" lang="en-US" altLang="ja-JP" dirty="0" smtClean="0"/>
              <a:t>2 </a:t>
            </a:r>
            <a:r>
              <a:rPr kumimoji="1" lang="ja-JP" altLang="en-US" dirty="0" smtClean="0"/>
              <a:t>レベル</a:t>
            </a:r>
          </a:p>
          <a:p>
            <a:pPr lvl="3"/>
            <a:r>
              <a:rPr kumimoji="1" lang="ja-JP" altLang="en-US" dirty="0" smtClean="0"/>
              <a:t>第 </a:t>
            </a:r>
            <a:r>
              <a:rPr kumimoji="1" lang="en-US" altLang="ja-JP" dirty="0" smtClean="0"/>
              <a:t>3 </a:t>
            </a:r>
            <a:r>
              <a:rPr kumimoji="1" lang="ja-JP" altLang="en-US" dirty="0" smtClean="0"/>
              <a:t>レベル</a:t>
            </a:r>
          </a:p>
        </p:txBody>
      </p:sp>
    </p:spTree>
    <p:extLst>
      <p:ext uri="{BB962C8B-B14F-4D97-AF65-F5344CB8AC3E}">
        <p14:creationId xmlns:p14="http://schemas.microsoft.com/office/powerpoint/2010/main" val="1977651121"/>
      </p:ext>
    </p:extLst>
  </p:cSld>
  <p:clrMap bg1="lt1" tx1="dk1" bg2="lt2" tx2="dk2" accent1="accent1" accent2="accent2" accent3="accent3" accent4="accent4" accent5="accent5" accent6="accent6" hlink="hlink" folHlink="folHlink"/>
  <p:sldLayoutIdLst>
    <p:sldLayoutId id="2147483935" r:id="rId1"/>
    <p:sldLayoutId id="2147483944" r:id="rId2"/>
    <p:sldLayoutId id="2147483911" r:id="rId3"/>
    <p:sldLayoutId id="2147483912" r:id="rId4"/>
    <p:sldLayoutId id="2147483934" r:id="rId5"/>
    <p:sldLayoutId id="2147483936" r:id="rId6"/>
    <p:sldLayoutId id="2147483937" r:id="rId7"/>
    <p:sldLayoutId id="2147483938" r:id="rId8"/>
    <p:sldLayoutId id="2147483939" r:id="rId9"/>
    <p:sldLayoutId id="2147483945" r:id="rId10"/>
  </p:sldLayoutIdLst>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hf hdr="0" ftr="0" dt="0"/>
  <p:txStyles>
    <p:titleStyle>
      <a:lvl1pPr algn="l" defTabSz="990564" rtl="0" eaLnBrk="1" latinLnBrk="0" hangingPunct="1">
        <a:spcBef>
          <a:spcPct val="0"/>
        </a:spcBef>
        <a:buNone/>
        <a:defRPr kumimoji="1" sz="2000" b="1" kern="1200">
          <a:solidFill>
            <a:schemeClr val="tx1"/>
          </a:solidFill>
          <a:latin typeface="+mj-lt"/>
          <a:ea typeface="+mj-ea"/>
          <a:cs typeface="+mj-cs"/>
        </a:defRPr>
      </a:lvl1pPr>
    </p:titleStyle>
    <p:bodyStyle>
      <a:lvl1pPr marL="0" marR="0" indent="0" algn="l" defTabSz="990564" rtl="0" eaLnBrk="1" fontAlgn="auto" latinLnBrk="0" hangingPunct="1">
        <a:lnSpc>
          <a:spcPct val="106000"/>
        </a:lnSpc>
        <a:spcBef>
          <a:spcPts val="1056"/>
        </a:spcBef>
        <a:spcAft>
          <a:spcPts val="0"/>
        </a:spcAft>
        <a:buClrTx/>
        <a:buSzPct val="100000"/>
        <a:buFont typeface="Arial" panose="020B0604020202020204" pitchFamily="34" charset="0"/>
        <a:buNone/>
        <a:tabLst/>
        <a:defRPr kumimoji="1" sz="1200" b="0" kern="1200">
          <a:solidFill>
            <a:schemeClr val="tx1"/>
          </a:solidFill>
          <a:latin typeface="+mn-lt"/>
          <a:ea typeface="+mn-ea"/>
          <a:cs typeface="+mn-cs"/>
        </a:defRPr>
      </a:lvl1pPr>
      <a:lvl2pPr marL="172800" marR="0" indent="-172800" algn="l" defTabSz="990564" rtl="0" eaLnBrk="1" fontAlgn="auto" latinLnBrk="0" hangingPunct="1">
        <a:lnSpc>
          <a:spcPct val="106000"/>
        </a:lnSpc>
        <a:spcBef>
          <a:spcPts val="1056"/>
        </a:spcBef>
        <a:spcAft>
          <a:spcPts val="0"/>
        </a:spcAft>
        <a:buClrTx/>
        <a:buSzPct val="100000"/>
        <a:buFont typeface="Wingdings" panose="05000000000000000000" pitchFamily="2" charset="2"/>
        <a:buChar char="n"/>
        <a:tabLst/>
        <a:defRPr kumimoji="1" lang="en-US" sz="1200" b="0" kern="1200" dirty="0" smtClean="0">
          <a:solidFill>
            <a:schemeClr val="tx1"/>
          </a:solidFill>
          <a:latin typeface="+mn-lt"/>
          <a:ea typeface="+mn-ea"/>
          <a:cs typeface="+mn-cs"/>
        </a:defRPr>
      </a:lvl2pPr>
      <a:lvl3pPr marL="345600" marR="0" indent="-172800" algn="l" defTabSz="990564" rtl="0" eaLnBrk="1" fontAlgn="auto" latinLnBrk="0" hangingPunct="1">
        <a:lnSpc>
          <a:spcPct val="106000"/>
        </a:lnSpc>
        <a:spcBef>
          <a:spcPts val="480"/>
        </a:spcBef>
        <a:spcAft>
          <a:spcPts val="0"/>
        </a:spcAft>
        <a:buClrTx/>
        <a:buSzPct val="100000"/>
        <a:buFont typeface="Wingdings" panose="05000000000000000000" pitchFamily="2" charset="2"/>
        <a:buChar char="Ø"/>
        <a:tabLst/>
        <a:defRPr kumimoji="1" lang="en-US" sz="1200" b="0" kern="1200" dirty="0" smtClean="0">
          <a:solidFill>
            <a:schemeClr val="tx1"/>
          </a:solidFill>
          <a:latin typeface="+mn-lt"/>
          <a:ea typeface="+mn-ea"/>
          <a:cs typeface="+mn-cs"/>
        </a:defRPr>
      </a:lvl3pPr>
      <a:lvl4pPr marL="518400" marR="0" indent="-172800" algn="l" defTabSz="990564" rtl="0" eaLnBrk="1" fontAlgn="auto" latinLnBrk="0" hangingPunct="1">
        <a:lnSpc>
          <a:spcPct val="106000"/>
        </a:lnSpc>
        <a:spcBef>
          <a:spcPts val="240"/>
        </a:spcBef>
        <a:spcAft>
          <a:spcPts val="0"/>
        </a:spcAft>
        <a:buClrTx/>
        <a:buSzPct val="100000"/>
        <a:buFont typeface="Arial" panose="020B0604020202020204" pitchFamily="34" charset="0"/>
        <a:buChar char="•"/>
        <a:tabLst/>
        <a:defRPr kumimoji="1" lang="en-US" sz="1200" b="0" kern="1200" baseline="0" dirty="0" smtClean="0">
          <a:solidFill>
            <a:schemeClr val="tx1"/>
          </a:solidFill>
          <a:latin typeface="+mn-lt"/>
          <a:ea typeface="+mn-ea"/>
          <a:cs typeface="+mn-cs"/>
        </a:defRPr>
      </a:lvl4pPr>
      <a:lvl5pPr marL="577179" indent="-191093" algn="l" defTabSz="865024" rtl="0" eaLnBrk="1" latinLnBrk="0" hangingPunct="1">
        <a:spcBef>
          <a:spcPts val="0"/>
        </a:spcBef>
        <a:spcAft>
          <a:spcPts val="1083"/>
        </a:spcAft>
        <a:buClrTx/>
        <a:buSzPct val="100000"/>
        <a:buFont typeface="Verdana" panose="020B0604030504040204" pitchFamily="34" charset="0"/>
        <a:buChar char="−"/>
        <a:tabLst/>
        <a:defRPr kumimoji="1" lang="en-US" sz="1192" kern="1200" baseline="0" dirty="0" smtClean="0">
          <a:solidFill>
            <a:schemeClr val="tx1"/>
          </a:solidFill>
          <a:latin typeface="+mn-lt"/>
          <a:ea typeface="+mn-ea"/>
          <a:cs typeface="+mn-cs"/>
        </a:defRPr>
      </a:lvl5pPr>
      <a:lvl6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6pPr>
      <a:lvl7pPr marL="577179" indent="-191093" algn="l" defTabSz="990564" rtl="0" eaLnBrk="1" latinLnBrk="0" hangingPunct="1">
        <a:spcBef>
          <a:spcPts val="0"/>
        </a:spcBef>
        <a:spcAft>
          <a:spcPts val="1083"/>
        </a:spcAft>
        <a:buFont typeface="Verdana" panose="020B0604030504040204" pitchFamily="34" charset="0"/>
        <a:buChar char="−"/>
        <a:defRPr kumimoji="1" sz="1300" kern="1200">
          <a:solidFill>
            <a:schemeClr val="tx1"/>
          </a:solidFill>
          <a:latin typeface="+mn-lt"/>
          <a:ea typeface="+mn-ea"/>
          <a:cs typeface="+mn-cs"/>
        </a:defRPr>
      </a:lvl7pPr>
      <a:lvl8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8pPr>
      <a:lvl9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9pPr>
    </p:bodyStyle>
    <p:otherStyle>
      <a:defPPr>
        <a:defRPr lang="en-US"/>
      </a:defPPr>
      <a:lvl1pPr marL="0" algn="l" defTabSz="990564" rtl="0" eaLnBrk="1" latinLnBrk="0" hangingPunct="1">
        <a:defRPr kumimoji="1" sz="1950" kern="1200">
          <a:solidFill>
            <a:schemeClr val="tx1"/>
          </a:solidFill>
          <a:latin typeface="+mn-lt"/>
          <a:ea typeface="+mn-ea"/>
          <a:cs typeface="+mn-cs"/>
        </a:defRPr>
      </a:lvl1pPr>
      <a:lvl2pPr marL="495283" algn="l" defTabSz="990564" rtl="0" eaLnBrk="1" latinLnBrk="0" hangingPunct="1">
        <a:defRPr kumimoji="1" sz="1950" kern="1200">
          <a:solidFill>
            <a:schemeClr val="tx1"/>
          </a:solidFill>
          <a:latin typeface="+mn-lt"/>
          <a:ea typeface="+mn-ea"/>
          <a:cs typeface="+mn-cs"/>
        </a:defRPr>
      </a:lvl2pPr>
      <a:lvl3pPr marL="990564" algn="l" defTabSz="990564" rtl="0" eaLnBrk="1" latinLnBrk="0" hangingPunct="1">
        <a:defRPr kumimoji="1" sz="1950" kern="1200">
          <a:solidFill>
            <a:schemeClr val="tx1"/>
          </a:solidFill>
          <a:latin typeface="+mn-lt"/>
          <a:ea typeface="+mn-ea"/>
          <a:cs typeface="+mn-cs"/>
        </a:defRPr>
      </a:lvl3pPr>
      <a:lvl4pPr marL="1485846" algn="l" defTabSz="990564" rtl="0" eaLnBrk="1" latinLnBrk="0" hangingPunct="1">
        <a:defRPr kumimoji="1" sz="1950" kern="1200">
          <a:solidFill>
            <a:schemeClr val="tx1"/>
          </a:solidFill>
          <a:latin typeface="+mn-lt"/>
          <a:ea typeface="+mn-ea"/>
          <a:cs typeface="+mn-cs"/>
        </a:defRPr>
      </a:lvl4pPr>
      <a:lvl5pPr marL="1981127" algn="l" defTabSz="990564" rtl="0" eaLnBrk="1" latinLnBrk="0" hangingPunct="1">
        <a:defRPr kumimoji="1" sz="1950" kern="1200">
          <a:solidFill>
            <a:schemeClr val="tx1"/>
          </a:solidFill>
          <a:latin typeface="+mn-lt"/>
          <a:ea typeface="+mn-ea"/>
          <a:cs typeface="+mn-cs"/>
        </a:defRPr>
      </a:lvl5pPr>
      <a:lvl6pPr marL="2476410" algn="l" defTabSz="990564" rtl="0" eaLnBrk="1" latinLnBrk="0" hangingPunct="1">
        <a:defRPr kumimoji="1" sz="1950" kern="1200">
          <a:solidFill>
            <a:schemeClr val="tx1"/>
          </a:solidFill>
          <a:latin typeface="+mn-lt"/>
          <a:ea typeface="+mn-ea"/>
          <a:cs typeface="+mn-cs"/>
        </a:defRPr>
      </a:lvl6pPr>
      <a:lvl7pPr marL="2971692" algn="l" defTabSz="990564" rtl="0" eaLnBrk="1" latinLnBrk="0" hangingPunct="1">
        <a:defRPr kumimoji="1" sz="1950" kern="1200">
          <a:solidFill>
            <a:schemeClr val="tx1"/>
          </a:solidFill>
          <a:latin typeface="+mn-lt"/>
          <a:ea typeface="+mn-ea"/>
          <a:cs typeface="+mn-cs"/>
        </a:defRPr>
      </a:lvl7pPr>
      <a:lvl8pPr marL="3466973" algn="l" defTabSz="990564" rtl="0" eaLnBrk="1" latinLnBrk="0" hangingPunct="1">
        <a:defRPr kumimoji="1" sz="1950" kern="1200">
          <a:solidFill>
            <a:schemeClr val="tx1"/>
          </a:solidFill>
          <a:latin typeface="+mn-lt"/>
          <a:ea typeface="+mn-ea"/>
          <a:cs typeface="+mn-cs"/>
        </a:defRPr>
      </a:lvl8pPr>
      <a:lvl9pPr marL="3962255" algn="l" defTabSz="990564" rtl="0" eaLnBrk="1" latinLnBrk="0" hangingPunct="1">
        <a:defRPr kumimoji="1" sz="19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0" pos="3120">
          <p15:clr>
            <a:srgbClr val="A4A3A4"/>
          </p15:clr>
        </p15:guide>
        <p15:guide id="1" orient="horz" pos="96">
          <p15:clr>
            <a:srgbClr val="A4A3A4"/>
          </p15:clr>
        </p15:guide>
        <p15:guide id="2" pos="3007">
          <p15:clr>
            <a:srgbClr val="A4A3A4"/>
          </p15:clr>
        </p15:guide>
        <p15:guide id="3" pos="3233">
          <p15:clr>
            <a:srgbClr val="A4A3A4"/>
          </p15:clr>
        </p15:guide>
        <p15:guide id="4" pos="5978">
          <p15:clr>
            <a:srgbClr val="A4A3A4"/>
          </p15:clr>
        </p15:guide>
        <p15:guide id="5" pos="262">
          <p15:clr>
            <a:srgbClr val="A4A3A4"/>
          </p15:clr>
        </p15:guide>
        <p15:guide id="6" orient="horz" pos="504">
          <p15:clr>
            <a:srgbClr val="A4A3A4"/>
          </p15:clr>
        </p15:guide>
        <p15:guide id="7" orient="horz" pos="640">
          <p15:clr>
            <a:srgbClr val="A4A3A4"/>
          </p15:clr>
        </p15:guide>
        <p15:guide id="8" orient="horz" pos="935">
          <p15:clr>
            <a:srgbClr val="A4A3A4"/>
          </p15:clr>
        </p15:guide>
        <p15:guide id="9" orient="horz" pos="3974">
          <p15:clr>
            <a:srgbClr val="A4A3A4"/>
          </p15:clr>
        </p15:guide>
        <p15:guide id="10" orient="horz" pos="4156">
          <p15:clr>
            <a:srgbClr val="A4A3A4"/>
          </p15:clr>
        </p15:guide>
        <p15:guide id="11" orient="horz" pos="4269">
          <p15:clr>
            <a:srgbClr val="A4A3A4"/>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bwMode="gray">
          <a:xfrm>
            <a:off x="417000" y="136800"/>
            <a:ext cx="9072000" cy="651600"/>
          </a:xfrm>
          <a:prstGeom prst="rect">
            <a:avLst/>
          </a:prstGeom>
        </p:spPr>
        <p:txBody>
          <a:bodyPr vert="horz" lIns="0" tIns="0" rIns="0" bIns="0" rtlCol="0" anchor="b" anchorCtr="0">
            <a:noAutofit/>
          </a:bodyPr>
          <a:lstStyle/>
          <a:p>
            <a:r>
              <a:rPr lang="ja-JP" altLang="en-US" noProof="0" dirty="0" smtClean="0"/>
              <a:t>キーメッセージを入力（本スライドで一番伝えたいこと＜名詞止め・体言止め不可＞）</a:t>
            </a:r>
            <a:endParaRPr lang="en-US" noProof="0" dirty="0"/>
          </a:p>
        </p:txBody>
      </p:sp>
      <p:sp>
        <p:nvSpPr>
          <p:cNvPr id="8" name="フッター プレースホルダ 8"/>
          <p:cNvSpPr>
            <a:spLocks noGrp="1"/>
          </p:cNvSpPr>
          <p:nvPr>
            <p:ph type="ftr" sz="quarter" idx="3"/>
          </p:nvPr>
        </p:nvSpPr>
        <p:spPr bwMode="gray">
          <a:xfrm>
            <a:off x="705600" y="6588000"/>
            <a:ext cx="4068000" cy="169200"/>
          </a:xfrm>
          <a:prstGeom prst="rect">
            <a:avLst/>
          </a:prstGeom>
        </p:spPr>
        <p:txBody>
          <a:bodyPr vert="horz" lIns="0" tIns="0" rIns="0" bIns="0" rtlCol="0" anchor="b" anchorCtr="0"/>
          <a:lstStyle>
            <a:lvl1pPr algn="l">
              <a:defRPr sz="900" baseline="0">
                <a:solidFill>
                  <a:schemeClr val="tx1"/>
                </a:solidFill>
                <a:latin typeface="+mn-lt"/>
                <a:cs typeface="Arial" pitchFamily="34" charset="0"/>
              </a:defRPr>
            </a:lvl1pPr>
          </a:lstStyle>
          <a:p>
            <a:pPr fontAlgn="auto">
              <a:spcBef>
                <a:spcPts val="0"/>
              </a:spcBef>
              <a:spcAft>
                <a:spcPts val="0"/>
              </a:spcAft>
            </a:pPr>
            <a:endParaRPr kumimoji="1" lang="en-GB" altLang="en-GB" dirty="0" smtClean="0"/>
          </a:p>
        </p:txBody>
      </p:sp>
      <p:sp>
        <p:nvSpPr>
          <p:cNvPr id="9" name="スライド番号プレースホルダ 9"/>
          <p:cNvSpPr>
            <a:spLocks noGrp="1"/>
          </p:cNvSpPr>
          <p:nvPr>
            <p:ph type="sldNum" sz="quarter" idx="4"/>
          </p:nvPr>
        </p:nvSpPr>
        <p:spPr bwMode="gray">
          <a:xfrm>
            <a:off x="417000" y="6588000"/>
            <a:ext cx="180000" cy="169200"/>
          </a:xfrm>
          <a:prstGeom prst="rect">
            <a:avLst/>
          </a:prstGeom>
        </p:spPr>
        <p:txBody>
          <a:bodyPr vert="horz" wrap="none" lIns="0" tIns="0" rIns="0" bIns="0" rtlCol="0" anchor="b" anchorCtr="0"/>
          <a:lstStyle>
            <a:lvl1pPr algn="r">
              <a:defRPr sz="900" baseline="0">
                <a:solidFill>
                  <a:schemeClr val="tx1"/>
                </a:solidFill>
                <a:latin typeface="+mn-lt"/>
                <a:cs typeface="Arial" pitchFamily="34" charset="0"/>
              </a:defRPr>
            </a:lvl1pPr>
          </a:lstStyle>
          <a:p>
            <a:pPr fontAlgn="auto">
              <a:spcBef>
                <a:spcPts val="0"/>
              </a:spcBef>
              <a:spcAft>
                <a:spcPts val="0"/>
              </a:spcAft>
            </a:pPr>
            <a:fld id="{AA5FCFE5-FE56-4EF1-80A8-07776887C2A1}" type="slidenum">
              <a:rPr kumimoji="1" lang="ja-JP" altLang="en-US" smtClean="0"/>
              <a:pPr fontAlgn="auto">
                <a:spcBef>
                  <a:spcPts val="0"/>
                </a:spcBef>
                <a:spcAft>
                  <a:spcPts val="0"/>
                </a:spcAft>
              </a:pPr>
              <a:t>‹#›</a:t>
            </a:fld>
            <a:endParaRPr kumimoji="1" lang="ja-JP" altLang="en-US" dirty="0"/>
          </a:p>
        </p:txBody>
      </p:sp>
      <p:sp>
        <p:nvSpPr>
          <p:cNvPr id="3" name="テキスト プレースホルダー 2"/>
          <p:cNvSpPr>
            <a:spLocks noGrp="1"/>
          </p:cNvSpPr>
          <p:nvPr>
            <p:ph type="body" idx="1"/>
          </p:nvPr>
        </p:nvSpPr>
        <p:spPr bwMode="gray">
          <a:xfrm>
            <a:off x="417000" y="1476000"/>
            <a:ext cx="4356000" cy="4824000"/>
          </a:xfrm>
          <a:prstGeom prst="rect">
            <a:avLst/>
          </a:prstGeom>
        </p:spPr>
        <p:txBody>
          <a:bodyPr vert="horz" lIns="72000" tIns="0" rIns="0" bIns="0" rtlCol="0">
            <a:norm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1 </a:t>
            </a:r>
            <a:r>
              <a:rPr kumimoji="1" lang="ja-JP" altLang="en-US" dirty="0" smtClean="0"/>
              <a:t>レベル</a:t>
            </a:r>
          </a:p>
          <a:p>
            <a:pPr lvl="2"/>
            <a:r>
              <a:rPr kumimoji="1" lang="ja-JP" altLang="en-US" dirty="0" smtClean="0"/>
              <a:t>第 </a:t>
            </a:r>
            <a:r>
              <a:rPr kumimoji="1" lang="en-US" altLang="ja-JP" dirty="0" smtClean="0"/>
              <a:t>2 </a:t>
            </a:r>
            <a:r>
              <a:rPr kumimoji="1" lang="ja-JP" altLang="en-US" dirty="0" smtClean="0"/>
              <a:t>レベル</a:t>
            </a:r>
          </a:p>
          <a:p>
            <a:pPr lvl="3"/>
            <a:r>
              <a:rPr kumimoji="1" lang="ja-JP" altLang="en-US" dirty="0" smtClean="0"/>
              <a:t>第 </a:t>
            </a:r>
            <a:r>
              <a:rPr kumimoji="1" lang="en-US" altLang="ja-JP" dirty="0" smtClean="0"/>
              <a:t>3 </a:t>
            </a:r>
            <a:r>
              <a:rPr kumimoji="1" lang="ja-JP" altLang="en-US" dirty="0" smtClean="0"/>
              <a:t>レベル</a:t>
            </a:r>
            <a:endParaRPr kumimoji="1" lang="ja-JP" altLang="en-US" dirty="0"/>
          </a:p>
        </p:txBody>
      </p:sp>
    </p:spTree>
    <p:extLst>
      <p:ext uri="{BB962C8B-B14F-4D97-AF65-F5344CB8AC3E}">
        <p14:creationId xmlns:p14="http://schemas.microsoft.com/office/powerpoint/2010/main" val="253086590"/>
      </p:ext>
    </p:extLst>
  </p:cSld>
  <p:clrMap bg1="lt1" tx1="dk1" bg2="lt2" tx2="dk2" accent1="accent1" accent2="accent2" accent3="accent3" accent4="accent4" accent5="accent5" accent6="accent6" hlink="hlink" folHlink="folHlink"/>
  <p:sldLayoutIdLst>
    <p:sldLayoutId id="2147483940" r:id="rId1"/>
    <p:sldLayoutId id="2147483941" r:id="rId2"/>
    <p:sldLayoutId id="2147483942" r:id="rId3"/>
    <p:sldLayoutId id="2147483943" r:id="rId4"/>
  </p:sldLayoutIdLst>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hf hdr="0" ftr="0" dt="0"/>
  <p:txStyles>
    <p:titleStyle>
      <a:lvl1pPr algn="l" defTabSz="990564" rtl="0" eaLnBrk="1" latinLnBrk="0" hangingPunct="1">
        <a:spcBef>
          <a:spcPct val="0"/>
        </a:spcBef>
        <a:buNone/>
        <a:defRPr kumimoji="1" sz="2000" b="1" kern="1200">
          <a:solidFill>
            <a:schemeClr val="tx1"/>
          </a:solidFill>
          <a:latin typeface="+mj-lt"/>
          <a:ea typeface="+mj-ea"/>
          <a:cs typeface="+mj-cs"/>
        </a:defRPr>
      </a:lvl1pPr>
    </p:titleStyle>
    <p:bodyStyle>
      <a:lvl1pPr marL="0" indent="0" algn="l" defTabSz="990564" rtl="0" eaLnBrk="1" latinLnBrk="0" hangingPunct="1">
        <a:lnSpc>
          <a:spcPct val="106000"/>
        </a:lnSpc>
        <a:spcBef>
          <a:spcPts val="1056"/>
        </a:spcBef>
        <a:spcAft>
          <a:spcPts val="0"/>
        </a:spcAft>
        <a:buSzPct val="100000"/>
        <a:buFont typeface="Arial" panose="020B0604020202020204" pitchFamily="34" charset="0"/>
        <a:buNone/>
        <a:defRPr kumimoji="1" sz="1200" b="0" kern="1200">
          <a:solidFill>
            <a:schemeClr val="tx1"/>
          </a:solidFill>
          <a:latin typeface="+mn-lt"/>
          <a:ea typeface="+mn-ea"/>
          <a:cs typeface="+mn-cs"/>
        </a:defRPr>
      </a:lvl1pPr>
      <a:lvl2pPr marL="172800" indent="-172800" algn="l" defTabSz="990564" rtl="0" eaLnBrk="1" latinLnBrk="0" hangingPunct="1">
        <a:lnSpc>
          <a:spcPct val="106000"/>
        </a:lnSpc>
        <a:spcBef>
          <a:spcPts val="1056"/>
        </a:spcBef>
        <a:spcAft>
          <a:spcPts val="0"/>
        </a:spcAft>
        <a:buClrTx/>
        <a:buSzPct val="100000"/>
        <a:buFont typeface="Wingdings" panose="05000000000000000000" pitchFamily="2" charset="2"/>
        <a:buChar char="n"/>
        <a:defRPr kumimoji="1" lang="en-US" sz="1200" b="0" kern="1200" dirty="0" smtClean="0">
          <a:solidFill>
            <a:schemeClr val="tx1"/>
          </a:solidFill>
          <a:latin typeface="+mn-lt"/>
          <a:ea typeface="+mn-ea"/>
          <a:cs typeface="+mn-cs"/>
        </a:defRPr>
      </a:lvl2pPr>
      <a:lvl3pPr marL="345600" indent="-172800" algn="l" defTabSz="990564" rtl="0" eaLnBrk="1" latinLnBrk="0" hangingPunct="1">
        <a:lnSpc>
          <a:spcPct val="106000"/>
        </a:lnSpc>
        <a:spcBef>
          <a:spcPts val="480"/>
        </a:spcBef>
        <a:spcAft>
          <a:spcPts val="0"/>
        </a:spcAft>
        <a:buClrTx/>
        <a:buSzPct val="100000"/>
        <a:buFont typeface="Wingdings" panose="05000000000000000000" pitchFamily="2" charset="2"/>
        <a:buChar char="Ø"/>
        <a:defRPr kumimoji="1" lang="en-US" sz="1200" b="0" kern="1200" dirty="0" smtClean="0">
          <a:solidFill>
            <a:schemeClr val="tx1"/>
          </a:solidFill>
          <a:latin typeface="+mn-lt"/>
          <a:ea typeface="+mn-ea"/>
          <a:cs typeface="+mn-cs"/>
        </a:defRPr>
      </a:lvl3pPr>
      <a:lvl4pPr marL="518400" indent="-172800" algn="l" defTabSz="990564" rtl="0" eaLnBrk="1" latinLnBrk="0" hangingPunct="1">
        <a:lnSpc>
          <a:spcPct val="106000"/>
        </a:lnSpc>
        <a:spcBef>
          <a:spcPts val="240"/>
        </a:spcBef>
        <a:spcAft>
          <a:spcPts val="0"/>
        </a:spcAft>
        <a:buClrTx/>
        <a:buSzPct val="100000"/>
        <a:buFont typeface="Arial" panose="020B0604020202020204" pitchFamily="34" charset="0"/>
        <a:buChar char="•"/>
        <a:defRPr kumimoji="1" lang="en-US" sz="1200" b="0" kern="1200" baseline="0" dirty="0" smtClean="0">
          <a:solidFill>
            <a:schemeClr val="tx1"/>
          </a:solidFill>
          <a:latin typeface="+mn-lt"/>
          <a:ea typeface="+mn-ea"/>
          <a:cs typeface="+mn-cs"/>
        </a:defRPr>
      </a:lvl4pPr>
      <a:lvl5pPr marL="577179" indent="-191093" algn="l" defTabSz="865024" rtl="0" eaLnBrk="1" latinLnBrk="0" hangingPunct="1">
        <a:spcBef>
          <a:spcPts val="0"/>
        </a:spcBef>
        <a:spcAft>
          <a:spcPts val="1083"/>
        </a:spcAft>
        <a:buClrTx/>
        <a:buSzPct val="100000"/>
        <a:buFont typeface="Verdana" panose="020B0604030504040204" pitchFamily="34" charset="0"/>
        <a:buChar char="−"/>
        <a:tabLst/>
        <a:defRPr kumimoji="1" lang="en-US" sz="1192" kern="1200" baseline="0" dirty="0" smtClean="0">
          <a:solidFill>
            <a:schemeClr val="tx1"/>
          </a:solidFill>
          <a:latin typeface="+mn-lt"/>
          <a:ea typeface="+mn-ea"/>
          <a:cs typeface="+mn-cs"/>
        </a:defRPr>
      </a:lvl5pPr>
      <a:lvl6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6pPr>
      <a:lvl7pPr marL="577179" indent="-191093" algn="l" defTabSz="990564" rtl="0" eaLnBrk="1" latinLnBrk="0" hangingPunct="1">
        <a:spcBef>
          <a:spcPts val="0"/>
        </a:spcBef>
        <a:spcAft>
          <a:spcPts val="1083"/>
        </a:spcAft>
        <a:buFont typeface="Verdana" panose="020B0604030504040204" pitchFamily="34" charset="0"/>
        <a:buChar char="−"/>
        <a:defRPr kumimoji="1" sz="1300" kern="1200">
          <a:solidFill>
            <a:schemeClr val="tx1"/>
          </a:solidFill>
          <a:latin typeface="+mn-lt"/>
          <a:ea typeface="+mn-ea"/>
          <a:cs typeface="+mn-cs"/>
        </a:defRPr>
      </a:lvl7pPr>
      <a:lvl8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8pPr>
      <a:lvl9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9pPr>
    </p:bodyStyle>
    <p:otherStyle>
      <a:defPPr>
        <a:defRPr lang="en-US"/>
      </a:defPPr>
      <a:lvl1pPr marL="0" algn="l" defTabSz="990564" rtl="0" eaLnBrk="1" latinLnBrk="0" hangingPunct="1">
        <a:defRPr kumimoji="1" sz="1950" kern="1200">
          <a:solidFill>
            <a:schemeClr val="tx1"/>
          </a:solidFill>
          <a:latin typeface="+mn-lt"/>
          <a:ea typeface="+mn-ea"/>
          <a:cs typeface="+mn-cs"/>
        </a:defRPr>
      </a:lvl1pPr>
      <a:lvl2pPr marL="495283" algn="l" defTabSz="990564" rtl="0" eaLnBrk="1" latinLnBrk="0" hangingPunct="1">
        <a:defRPr kumimoji="1" sz="1950" kern="1200">
          <a:solidFill>
            <a:schemeClr val="tx1"/>
          </a:solidFill>
          <a:latin typeface="+mn-lt"/>
          <a:ea typeface="+mn-ea"/>
          <a:cs typeface="+mn-cs"/>
        </a:defRPr>
      </a:lvl2pPr>
      <a:lvl3pPr marL="990564" algn="l" defTabSz="990564" rtl="0" eaLnBrk="1" latinLnBrk="0" hangingPunct="1">
        <a:defRPr kumimoji="1" sz="1950" kern="1200">
          <a:solidFill>
            <a:schemeClr val="tx1"/>
          </a:solidFill>
          <a:latin typeface="+mn-lt"/>
          <a:ea typeface="+mn-ea"/>
          <a:cs typeface="+mn-cs"/>
        </a:defRPr>
      </a:lvl3pPr>
      <a:lvl4pPr marL="1485846" algn="l" defTabSz="990564" rtl="0" eaLnBrk="1" latinLnBrk="0" hangingPunct="1">
        <a:defRPr kumimoji="1" sz="1950" kern="1200">
          <a:solidFill>
            <a:schemeClr val="tx1"/>
          </a:solidFill>
          <a:latin typeface="+mn-lt"/>
          <a:ea typeface="+mn-ea"/>
          <a:cs typeface="+mn-cs"/>
        </a:defRPr>
      </a:lvl4pPr>
      <a:lvl5pPr marL="1981127" algn="l" defTabSz="990564" rtl="0" eaLnBrk="1" latinLnBrk="0" hangingPunct="1">
        <a:defRPr kumimoji="1" sz="1950" kern="1200">
          <a:solidFill>
            <a:schemeClr val="tx1"/>
          </a:solidFill>
          <a:latin typeface="+mn-lt"/>
          <a:ea typeface="+mn-ea"/>
          <a:cs typeface="+mn-cs"/>
        </a:defRPr>
      </a:lvl5pPr>
      <a:lvl6pPr marL="2476410" algn="l" defTabSz="990564" rtl="0" eaLnBrk="1" latinLnBrk="0" hangingPunct="1">
        <a:defRPr kumimoji="1" sz="1950" kern="1200">
          <a:solidFill>
            <a:schemeClr val="tx1"/>
          </a:solidFill>
          <a:latin typeface="+mn-lt"/>
          <a:ea typeface="+mn-ea"/>
          <a:cs typeface="+mn-cs"/>
        </a:defRPr>
      </a:lvl6pPr>
      <a:lvl7pPr marL="2971692" algn="l" defTabSz="990564" rtl="0" eaLnBrk="1" latinLnBrk="0" hangingPunct="1">
        <a:defRPr kumimoji="1" sz="1950" kern="1200">
          <a:solidFill>
            <a:schemeClr val="tx1"/>
          </a:solidFill>
          <a:latin typeface="+mn-lt"/>
          <a:ea typeface="+mn-ea"/>
          <a:cs typeface="+mn-cs"/>
        </a:defRPr>
      </a:lvl7pPr>
      <a:lvl8pPr marL="3466973" algn="l" defTabSz="990564" rtl="0" eaLnBrk="1" latinLnBrk="0" hangingPunct="1">
        <a:defRPr kumimoji="1" sz="1950" kern="1200">
          <a:solidFill>
            <a:schemeClr val="tx1"/>
          </a:solidFill>
          <a:latin typeface="+mn-lt"/>
          <a:ea typeface="+mn-ea"/>
          <a:cs typeface="+mn-cs"/>
        </a:defRPr>
      </a:lvl8pPr>
      <a:lvl9pPr marL="3962255" algn="l" defTabSz="990564" rtl="0" eaLnBrk="1" latinLnBrk="0" hangingPunct="1">
        <a:defRPr kumimoji="1" sz="19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3120">
          <p15:clr>
            <a:srgbClr val="A4A3A4"/>
          </p15:clr>
        </p15:guide>
        <p15:guide id="2" orient="horz" pos="96">
          <p15:clr>
            <a:srgbClr val="A4A3A4"/>
          </p15:clr>
        </p15:guide>
        <p15:guide id="3" pos="3007">
          <p15:clr>
            <a:srgbClr val="A4A3A4"/>
          </p15:clr>
        </p15:guide>
        <p15:guide id="4" pos="3233">
          <p15:clr>
            <a:srgbClr val="A4A3A4"/>
          </p15:clr>
        </p15:guide>
        <p15:guide id="5" pos="5978">
          <p15:clr>
            <a:srgbClr val="A4A3A4"/>
          </p15:clr>
        </p15:guide>
        <p15:guide id="6" pos="262">
          <p15:clr>
            <a:srgbClr val="A4A3A4"/>
          </p15:clr>
        </p15:guide>
        <p15:guide id="7" orient="horz" pos="504">
          <p15:clr>
            <a:srgbClr val="A4A3A4"/>
          </p15:clr>
        </p15:guide>
        <p15:guide id="8" orient="horz" pos="640">
          <p15:clr>
            <a:srgbClr val="A4A3A4"/>
          </p15:clr>
        </p15:guide>
        <p15:guide id="9" orient="horz" pos="935">
          <p15:clr>
            <a:srgbClr val="A4A3A4"/>
          </p15:clr>
        </p15:guide>
        <p15:guide id="10" orient="horz" pos="3974">
          <p15:clr>
            <a:srgbClr val="A4A3A4"/>
          </p15:clr>
        </p15:guide>
        <p15:guide id="11" orient="horz" pos="4156">
          <p15:clr>
            <a:srgbClr val="A4A3A4"/>
          </p15:clr>
        </p15:guide>
        <p15:guide id="12" orient="horz" pos="4269">
          <p15:clr>
            <a:srgbClr val="A4A3A4"/>
          </p15:clr>
        </p15:guide>
      </p15:sldGuideLst>
    </p:ext>
  </p:extLst>
</p:sldMaster>
</file>

<file path=ppt/slides/_rels/slide1.xml.rels>&#65279;<?xml version="1.0" encoding="utf-8" standalone="yes"?>
<Relationships xmlns="http://schemas.openxmlformats.org/package/2006/relationships">
  <Relationship Id="rId2" Type="http://schemas.openxmlformats.org/officeDocument/2006/relationships/notesSlide" Target="../notesSlides/notesSlide1.xml" />
  <Relationship Id="rId1" Type="http://schemas.openxmlformats.org/officeDocument/2006/relationships/slideLayout" Target="../slideLayouts/slideLayout10.xml" />
</Relationships>
</file>

<file path=ppt/slides/_rels/slide2.xml.rels>&#65279;<?xml version="1.0" encoding="utf-8" standalone="yes"?>
<Relationships xmlns="http://schemas.openxmlformats.org/package/2006/relationships">
  <Relationship Id="rId3" Type="http://schemas.openxmlformats.org/officeDocument/2006/relationships/image" Target="../media/image1.emf" />
  <Relationship Id="rId7" Type="http://schemas.openxmlformats.org/officeDocument/2006/relationships/image" Target="../media/image5.png" />
  <Relationship Id="rId2" Type="http://schemas.openxmlformats.org/officeDocument/2006/relationships/notesSlide" Target="../notesSlides/notesSlide2.xml" />
  <Relationship Id="rId1" Type="http://schemas.openxmlformats.org/officeDocument/2006/relationships/slideLayout" Target="../slideLayouts/slideLayout10.xml" />
  <Relationship Id="rId6" Type="http://schemas.openxmlformats.org/officeDocument/2006/relationships/image" Target="../media/image4.png" />
  <Relationship Id="rId5" Type="http://schemas.openxmlformats.org/officeDocument/2006/relationships/image" Target="../media/image3.png" />
  <Relationship Id="rId4" Type="http://schemas.openxmlformats.org/officeDocument/2006/relationships/image" Target="../media/image2.png"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p:cNvSpPr>
            <a:spLocks noGrp="1"/>
          </p:cNvSpPr>
          <p:nvPr>
            <p:ph type="title"/>
          </p:nvPr>
        </p:nvSpPr>
        <p:spPr/>
        <p:txBody>
          <a:bodyPr/>
          <a:lstStyle/>
          <a:p>
            <a:r>
              <a:rPr lang="ja-JP" altLang="en-US" dirty="0" smtClean="0">
                <a:latin typeface="HGPｺﾞｼｯｸM" panose="020B0600000000000000" pitchFamily="50" charset="-128"/>
                <a:ea typeface="HGPｺﾞｼｯｸM" panose="020B0600000000000000" pitchFamily="50" charset="-128"/>
              </a:rPr>
              <a:t>＜申請者＞ </a:t>
            </a:r>
            <a:r>
              <a:rPr lang="en-US" altLang="ja-JP" dirty="0" smtClean="0">
                <a:latin typeface="HGPｺﾞｼｯｸM" panose="020B0600000000000000" pitchFamily="50" charset="-128"/>
                <a:ea typeface="HGPｺﾞｼｯｸM" panose="020B0600000000000000" pitchFamily="50" charset="-128"/>
              </a:rPr>
              <a:t>×</a:t>
            </a:r>
            <a:r>
              <a:rPr lang="ja-JP" altLang="en-US" dirty="0" smtClean="0">
                <a:latin typeface="HGPｺﾞｼｯｸM" panose="020B0600000000000000" pitchFamily="50" charset="-128"/>
                <a:ea typeface="HGPｺﾞｼｯｸM" panose="020B0600000000000000" pitchFamily="50" charset="-128"/>
              </a:rPr>
              <a:t> ＜</a:t>
            </a:r>
            <a:r>
              <a:rPr lang="ja-JP" altLang="ja-JP" dirty="0"/>
              <a:t>先進技術や先進サービスを持つ事業者</a:t>
            </a:r>
            <a:r>
              <a:rPr lang="ja-JP" altLang="en-US" dirty="0" smtClean="0">
                <a:latin typeface="HGPｺﾞｼｯｸM" panose="020B0600000000000000" pitchFamily="50" charset="-128"/>
                <a:ea typeface="HGPｺﾞｼｯｸM" panose="020B0600000000000000" pitchFamily="50" charset="-128"/>
              </a:rPr>
              <a:t>＞</a:t>
            </a:r>
            <a:r>
              <a:rPr lang="en-US" altLang="ja-JP" dirty="0" smtClean="0">
                <a:latin typeface="HGPｺﾞｼｯｸM" panose="020B0600000000000000" pitchFamily="50" charset="-128"/>
                <a:ea typeface="HGPｺﾞｼｯｸM" panose="020B0600000000000000" pitchFamily="50" charset="-128"/>
              </a:rPr>
              <a:t/>
            </a:r>
            <a:br>
              <a:rPr lang="en-US" altLang="ja-JP" dirty="0" smtClean="0">
                <a:latin typeface="HGPｺﾞｼｯｸM" panose="020B0600000000000000" pitchFamily="50" charset="-128"/>
                <a:ea typeface="HGPｺﾞｼｯｸM" panose="020B0600000000000000" pitchFamily="50" charset="-128"/>
              </a:rPr>
            </a:br>
            <a:r>
              <a:rPr lang="ja-JP" altLang="en-US" dirty="0" smtClean="0">
                <a:latin typeface="HGPｺﾞｼｯｸM" panose="020B0600000000000000" pitchFamily="50" charset="-128"/>
                <a:ea typeface="HGPｺﾞｼｯｸM" panose="020B0600000000000000" pitchFamily="50" charset="-128"/>
              </a:rPr>
              <a:t>＜事業の名称＞</a:t>
            </a:r>
            <a:endParaRPr kumimoji="1" lang="ja-JP" altLang="en-US" dirty="0">
              <a:latin typeface="HGPｺﾞｼｯｸM" panose="020B0600000000000000" pitchFamily="50" charset="-128"/>
              <a:ea typeface="HGPｺﾞｼｯｸM" panose="020B0600000000000000" pitchFamily="50" charset="-128"/>
            </a:endParaRPr>
          </a:p>
        </p:txBody>
      </p:sp>
      <p:sp>
        <p:nvSpPr>
          <p:cNvPr id="17" name="スライド番号プレースホルダー 16"/>
          <p:cNvSpPr>
            <a:spLocks noGrp="1"/>
          </p:cNvSpPr>
          <p:nvPr>
            <p:ph type="sldNum" sz="quarter" idx="10"/>
          </p:nvPr>
        </p:nvSpPr>
        <p:spPr/>
        <p:txBody>
          <a:bodyPr/>
          <a:lstStyle/>
          <a:p>
            <a:fld id="{E01102E1-88D9-4790-8615-AC810340BF51}" type="slidenum">
              <a:rPr lang="ja-JP" altLang="en-US" smtClean="0"/>
              <a:pPr/>
              <a:t>1</a:t>
            </a:fld>
            <a:endParaRPr lang="ja-JP" altLang="en-US" dirty="0"/>
          </a:p>
        </p:txBody>
      </p:sp>
      <p:grpSp>
        <p:nvGrpSpPr>
          <p:cNvPr id="5" name="グループ化 4"/>
          <p:cNvGrpSpPr/>
          <p:nvPr/>
        </p:nvGrpSpPr>
        <p:grpSpPr>
          <a:xfrm>
            <a:off x="415911" y="1223930"/>
            <a:ext cx="3749689" cy="216000"/>
            <a:chOff x="415911" y="1223930"/>
            <a:chExt cx="3749689" cy="216000"/>
          </a:xfrm>
        </p:grpSpPr>
        <p:cxnSp>
          <p:nvCxnSpPr>
            <p:cNvPr id="41" name="直線コネクタ 40"/>
            <p:cNvCxnSpPr/>
            <p:nvPr/>
          </p:nvCxnSpPr>
          <p:spPr>
            <a:xfrm flipV="1">
              <a:off x="415911" y="1324181"/>
              <a:ext cx="3749689" cy="15499"/>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42" name="正方形/長方形 41"/>
            <p:cNvSpPr/>
            <p:nvPr/>
          </p:nvSpPr>
          <p:spPr bwMode="gray">
            <a:xfrm>
              <a:off x="1642755" y="1223930"/>
              <a:ext cx="1296002" cy="216000"/>
            </a:xfrm>
            <a:prstGeom prst="rect">
              <a:avLst/>
            </a:prstGeom>
            <a:solidFill>
              <a:schemeClr val="bg1"/>
            </a:solidFill>
            <a:ln w="12700" algn="ctr">
              <a:noFill/>
              <a:miter lim="800000"/>
              <a:headEnd/>
              <a:tailEnd/>
            </a:ln>
          </p:spPr>
          <p:txBody>
            <a:bodyPr wrap="square" lIns="36000" tIns="36000" rIns="36000" bIns="36000" rtlCol="0" anchor="ctr"/>
            <a:lstStyle/>
            <a:p>
              <a:pPr algn="ctr">
                <a:buFont typeface="Wingdings 2" pitchFamily="18" charset="2"/>
                <a:buNone/>
              </a:pPr>
              <a:r>
                <a:rPr kumimoji="1" lang="ja-JP" altLang="en-US" sz="1400" baseline="0" dirty="0" smtClean="0">
                  <a:latin typeface="HGPｺﾞｼｯｸM" panose="020B0600000000000000" pitchFamily="50" charset="-128"/>
                  <a:ea typeface="HGPｺﾞｼｯｸM" panose="020B0600000000000000" pitchFamily="50" charset="-128"/>
                </a:rPr>
                <a:t>概　要</a:t>
              </a:r>
            </a:p>
          </p:txBody>
        </p:sp>
      </p:grpSp>
      <p:grpSp>
        <p:nvGrpSpPr>
          <p:cNvPr id="9" name="グループ化 8"/>
          <p:cNvGrpSpPr/>
          <p:nvPr/>
        </p:nvGrpSpPr>
        <p:grpSpPr>
          <a:xfrm>
            <a:off x="4267206" y="1208431"/>
            <a:ext cx="5222869" cy="216000"/>
            <a:chOff x="4267206" y="1208431"/>
            <a:chExt cx="5355261" cy="216000"/>
          </a:xfrm>
        </p:grpSpPr>
        <p:cxnSp>
          <p:nvCxnSpPr>
            <p:cNvPr id="44" name="直線コネクタ 43"/>
            <p:cNvCxnSpPr/>
            <p:nvPr/>
          </p:nvCxnSpPr>
          <p:spPr>
            <a:xfrm flipV="1">
              <a:off x="4267206" y="1308682"/>
              <a:ext cx="5355261" cy="15499"/>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56" name="正方形/長方形 55"/>
            <p:cNvSpPr/>
            <p:nvPr/>
          </p:nvSpPr>
          <p:spPr bwMode="gray">
            <a:xfrm>
              <a:off x="6042121" y="1208431"/>
              <a:ext cx="1805419" cy="216000"/>
            </a:xfrm>
            <a:prstGeom prst="rect">
              <a:avLst/>
            </a:prstGeom>
            <a:solidFill>
              <a:schemeClr val="bg1"/>
            </a:solidFill>
            <a:ln w="12700" algn="ctr">
              <a:noFill/>
              <a:miter lim="800000"/>
              <a:headEnd/>
              <a:tailEnd/>
            </a:ln>
          </p:spPr>
          <p:txBody>
            <a:bodyPr wrap="square" lIns="36000" tIns="36000" rIns="36000" bIns="36000" rtlCol="0" anchor="ctr"/>
            <a:lstStyle/>
            <a:p>
              <a:pPr algn="ctr">
                <a:buFont typeface="Wingdings 2" pitchFamily="18" charset="2"/>
                <a:buNone/>
              </a:pPr>
              <a:r>
                <a:rPr kumimoji="1" lang="ja-JP" altLang="en-US" sz="1400" baseline="0" dirty="0" smtClean="0">
                  <a:latin typeface="HGPｺﾞｼｯｸM" panose="020B0600000000000000" pitchFamily="50" charset="-128"/>
                  <a:ea typeface="HGPｺﾞｼｯｸM" panose="020B0600000000000000" pitchFamily="50" charset="-128"/>
                </a:rPr>
                <a:t>事業</a:t>
              </a:r>
              <a:r>
                <a:rPr kumimoji="1" lang="ja-JP" altLang="en-US" sz="1400" dirty="0" smtClean="0">
                  <a:latin typeface="HGPｺﾞｼｯｸM" panose="020B0600000000000000" pitchFamily="50" charset="-128"/>
                  <a:ea typeface="HGPｺﾞｼｯｸM" panose="020B0600000000000000" pitchFamily="50" charset="-128"/>
                </a:rPr>
                <a:t>イメージ（全体像）</a:t>
              </a:r>
              <a:endParaRPr kumimoji="1" lang="ja-JP" altLang="en-US" sz="1400" baseline="0" dirty="0" smtClean="0">
                <a:latin typeface="HGPｺﾞｼｯｸM" panose="020B0600000000000000" pitchFamily="50" charset="-128"/>
                <a:ea typeface="HGPｺﾞｼｯｸM" panose="020B0600000000000000" pitchFamily="50" charset="-128"/>
              </a:endParaRPr>
            </a:p>
          </p:txBody>
        </p:sp>
      </p:grpSp>
      <p:sp>
        <p:nvSpPr>
          <p:cNvPr id="57" name="正方形/長方形 56"/>
          <p:cNvSpPr/>
          <p:nvPr/>
        </p:nvSpPr>
        <p:spPr>
          <a:xfrm>
            <a:off x="415924" y="1876252"/>
            <a:ext cx="3749675" cy="1953560"/>
          </a:xfrm>
          <a:prstGeom prst="rect">
            <a:avLst/>
          </a:prstGeom>
          <a:solidFill>
            <a:sysClr val="window" lastClr="FFFFFF"/>
          </a:solidFill>
          <a:ln w="12700" cap="flat" cmpd="sng" algn="ctr">
            <a:noFill/>
            <a:prstDash val="solid"/>
          </a:ln>
          <a:effectLst/>
        </p:spPr>
        <p:txBody>
          <a:bodyPr lIns="72000" tIns="72000" rIns="72000" bIns="72000" rtlCol="0" anchor="t" anchorCtr="0"/>
          <a:lstStyle/>
          <a:p>
            <a:pPr marL="171450" marR="0" lvl="0" indent="-171450" defTabSz="914400" eaLnBrk="1" fontAlgn="ctr" latinLnBrk="0" hangingPunct="1">
              <a:lnSpc>
                <a:spcPct val="100000"/>
              </a:lnSpc>
              <a:spcBef>
                <a:spcPts val="0"/>
              </a:spcBef>
              <a:spcAft>
                <a:spcPts val="600"/>
              </a:spcAft>
              <a:buClrTx/>
              <a:buSzTx/>
              <a:buFont typeface="Arial" panose="020B0604020202020204" pitchFamily="34" charset="0"/>
              <a:buChar char="•"/>
              <a:tabLst/>
              <a:defRPr/>
            </a:pPr>
            <a:r>
              <a:rPr lang="ja-JP" altLang="en-US" sz="1200" kern="0" dirty="0" smtClean="0">
                <a:solidFill>
                  <a:prstClr val="black"/>
                </a:solidFill>
                <a:latin typeface="HGPｺﾞｼｯｸM" panose="020B0600000000000000" pitchFamily="50" charset="-128"/>
                <a:ea typeface="HGPｺﾞｼｯｸM" panose="020B0600000000000000" pitchFamily="50" charset="-128"/>
                <a:cs typeface="+mn-cs"/>
              </a:rPr>
              <a:t>背景や課題を記載</a:t>
            </a:r>
            <a:endParaRPr lang="en-US" altLang="ja-JP" sz="1200" kern="0" dirty="0" smtClean="0">
              <a:solidFill>
                <a:prstClr val="black"/>
              </a:solidFill>
              <a:latin typeface="HGPｺﾞｼｯｸM" panose="020B0600000000000000" pitchFamily="50" charset="-128"/>
              <a:ea typeface="HGPｺﾞｼｯｸM" panose="020B0600000000000000" pitchFamily="50" charset="-128"/>
              <a:cs typeface="+mn-cs"/>
            </a:endParaRPr>
          </a:p>
          <a:p>
            <a:pPr marL="171450" marR="0" lvl="0" indent="-171450" defTabSz="914400" eaLnBrk="1" fontAlgn="ctr" latinLnBrk="0" hangingPunct="1">
              <a:lnSpc>
                <a:spcPct val="100000"/>
              </a:lnSpc>
              <a:spcBef>
                <a:spcPts val="0"/>
              </a:spcBef>
              <a:spcAft>
                <a:spcPts val="600"/>
              </a:spcAft>
              <a:buClrTx/>
              <a:buSzTx/>
              <a:buFont typeface="Arial" panose="020B0604020202020204" pitchFamily="34" charset="0"/>
              <a:buChar char="•"/>
              <a:tabLst/>
              <a:defRPr/>
            </a:pPr>
            <a:r>
              <a:rPr lang="ja-JP" altLang="en-US" sz="1200" kern="0" dirty="0" smtClean="0">
                <a:solidFill>
                  <a:prstClr val="black"/>
                </a:solidFill>
                <a:latin typeface="HGPｺﾞｼｯｸM" panose="020B0600000000000000" pitchFamily="50" charset="-128"/>
                <a:ea typeface="HGPｺﾞｼｯｸM" panose="020B0600000000000000" pitchFamily="50" charset="-128"/>
                <a:cs typeface="+mn-cs"/>
              </a:rPr>
              <a:t>先進技術や先進サービス</a:t>
            </a:r>
            <a:r>
              <a:rPr lang="ja-JP" altLang="en-US" sz="1200" kern="0" smtClean="0">
                <a:solidFill>
                  <a:prstClr val="black"/>
                </a:solidFill>
                <a:latin typeface="HGPｺﾞｼｯｸM" panose="020B0600000000000000" pitchFamily="50" charset="-128"/>
                <a:ea typeface="HGPｺﾞｼｯｸM" panose="020B0600000000000000" pitchFamily="50" charset="-128"/>
                <a:cs typeface="+mn-cs"/>
              </a:rPr>
              <a:t>の概要について記載</a:t>
            </a:r>
            <a:endParaRPr lang="en-US" altLang="ja-JP" sz="1200" kern="0" dirty="0" smtClean="0">
              <a:solidFill>
                <a:prstClr val="black"/>
              </a:solidFill>
              <a:latin typeface="HGPｺﾞｼｯｸM" panose="020B0600000000000000" pitchFamily="50" charset="-128"/>
              <a:ea typeface="HGPｺﾞｼｯｸM" panose="020B0600000000000000" pitchFamily="50" charset="-128"/>
              <a:cs typeface="+mn-cs"/>
            </a:endParaRPr>
          </a:p>
        </p:txBody>
      </p:sp>
      <p:sp>
        <p:nvSpPr>
          <p:cNvPr id="58" name="正方形/長方形 57"/>
          <p:cNvSpPr/>
          <p:nvPr/>
        </p:nvSpPr>
        <p:spPr>
          <a:xfrm>
            <a:off x="415910" y="3359006"/>
            <a:ext cx="3749675" cy="605830"/>
          </a:xfrm>
          <a:prstGeom prst="rect">
            <a:avLst/>
          </a:prstGeom>
          <a:solidFill>
            <a:sysClr val="window" lastClr="FFFFFF"/>
          </a:solidFill>
          <a:ln w="12700" cap="flat" cmpd="sng" algn="ctr">
            <a:noFill/>
            <a:prstDash val="solid"/>
          </a:ln>
          <a:effectLst/>
        </p:spPr>
        <p:txBody>
          <a:bodyPr lIns="72000" tIns="72000" rIns="72000" bIns="72000" rtlCol="0" anchor="t" anchorCtr="0"/>
          <a:lstStyle/>
          <a:p>
            <a:pPr marL="171450" marR="0" lvl="0" indent="-171450" defTabSz="914400" eaLnBrk="1" fontAlgn="ctr" latinLnBrk="0" hangingPunct="1">
              <a:lnSpc>
                <a:spcPct val="100000"/>
              </a:lnSpc>
              <a:spcBef>
                <a:spcPts val="0"/>
              </a:spcBef>
              <a:spcAft>
                <a:spcPts val="600"/>
              </a:spcAft>
              <a:buClrTx/>
              <a:buSzTx/>
              <a:buFont typeface="Arial" panose="020B0604020202020204" pitchFamily="34" charset="0"/>
              <a:buChar char="•"/>
              <a:tabLst/>
              <a:defRPr/>
            </a:pPr>
            <a:r>
              <a:rPr lang="ja-JP" altLang="en-US" sz="1200" kern="0" dirty="0" smtClean="0">
                <a:solidFill>
                  <a:prstClr val="black"/>
                </a:solidFill>
                <a:latin typeface="HGPｺﾞｼｯｸM" panose="020B0600000000000000" pitchFamily="50" charset="-128"/>
                <a:ea typeface="HGPｺﾞｼｯｸM" panose="020B0600000000000000" pitchFamily="50" charset="-128"/>
                <a:cs typeface="+mn-cs"/>
              </a:rPr>
              <a:t>事業内容を記載</a:t>
            </a:r>
            <a:endParaRPr lang="en-US" altLang="ja-JP" sz="1200" kern="0" dirty="0">
              <a:solidFill>
                <a:prstClr val="black"/>
              </a:solidFill>
              <a:latin typeface="HGPｺﾞｼｯｸM" panose="020B0600000000000000" pitchFamily="50" charset="-128"/>
              <a:ea typeface="HGPｺﾞｼｯｸM" panose="020B0600000000000000" pitchFamily="50" charset="-128"/>
            </a:endParaRPr>
          </a:p>
        </p:txBody>
      </p:sp>
      <p:sp>
        <p:nvSpPr>
          <p:cNvPr id="59" name="正方形/長方形 58"/>
          <p:cNvSpPr/>
          <p:nvPr/>
        </p:nvSpPr>
        <p:spPr>
          <a:xfrm>
            <a:off x="415912" y="1624252"/>
            <a:ext cx="900000" cy="252000"/>
          </a:xfrm>
          <a:prstGeom prst="rect">
            <a:avLst/>
          </a:prstGeom>
          <a:solidFill>
            <a:schemeClr val="tx1"/>
          </a:solidFill>
          <a:ln w="12700" cap="flat" cmpd="sng" algn="ctr">
            <a:noFill/>
            <a:prstDash val="solid"/>
          </a:ln>
          <a:effectLst/>
        </p:spPr>
        <p:txBody>
          <a:bodyPr lIns="36000" tIns="36000" rIns="36000" bIns="36000" rtlCol="0" anchor="ctr" anchorCtr="0"/>
          <a:lstStyle/>
          <a:p>
            <a:pPr marL="177800" marR="0" lvl="0" indent="-177800" algn="ctr" defTabSz="914400" eaLnBrk="1" fontAlgn="auto" latinLnBrk="0" hangingPunct="1">
              <a:lnSpc>
                <a:spcPct val="100000"/>
              </a:lnSpc>
              <a:spcBef>
                <a:spcPts val="0"/>
              </a:spcBef>
              <a:spcAft>
                <a:spcPts val="0"/>
              </a:spcAft>
              <a:buClrTx/>
              <a:buSzTx/>
              <a:buFontTx/>
              <a:buNone/>
              <a:tabLst/>
              <a:defRPr/>
            </a:pPr>
            <a:r>
              <a:rPr kumimoji="1" lang="ja-JP" altLang="en-US" sz="1300" i="0" u="none" strike="noStrike" kern="0" cap="none" spc="0" normalizeH="0" baseline="0" noProof="0" dirty="0" smtClean="0">
                <a:ln>
                  <a:noFill/>
                </a:ln>
                <a:solidFill>
                  <a:schemeClr val="bg1"/>
                </a:solidFill>
                <a:effectLst/>
                <a:uLnTx/>
                <a:uFillTx/>
                <a:latin typeface="HGPｺﾞｼｯｸM" panose="020B0600000000000000" pitchFamily="50" charset="-128"/>
                <a:ea typeface="HGPｺﾞｼｯｸM" panose="020B0600000000000000" pitchFamily="50" charset="-128"/>
                <a:cs typeface="+mn-cs"/>
              </a:rPr>
              <a:t>背景</a:t>
            </a:r>
            <a:r>
              <a:rPr kumimoji="1" lang="en-US" altLang="ja-JP" sz="1300" i="0" u="none" strike="noStrike" kern="0" cap="none" spc="0" normalizeH="0" baseline="0" noProof="0" dirty="0" smtClean="0">
                <a:ln>
                  <a:noFill/>
                </a:ln>
                <a:solidFill>
                  <a:schemeClr val="bg1"/>
                </a:solidFill>
                <a:effectLst/>
                <a:uLnTx/>
                <a:uFillTx/>
                <a:latin typeface="HGPｺﾞｼｯｸM" panose="020B0600000000000000" pitchFamily="50" charset="-128"/>
                <a:ea typeface="HGPｺﾞｼｯｸM" panose="020B0600000000000000" pitchFamily="50" charset="-128"/>
                <a:cs typeface="+mn-cs"/>
              </a:rPr>
              <a:t>/</a:t>
            </a:r>
            <a:r>
              <a:rPr kumimoji="1" lang="ja-JP" altLang="en-US" sz="1300" i="0" u="none" strike="noStrike" kern="0" cap="none" spc="0" normalizeH="0" baseline="0" noProof="0" dirty="0" smtClean="0">
                <a:ln>
                  <a:noFill/>
                </a:ln>
                <a:solidFill>
                  <a:schemeClr val="bg1"/>
                </a:solidFill>
                <a:effectLst/>
                <a:uLnTx/>
                <a:uFillTx/>
                <a:latin typeface="HGPｺﾞｼｯｸM" panose="020B0600000000000000" pitchFamily="50" charset="-128"/>
                <a:ea typeface="HGPｺﾞｼｯｸM" panose="020B0600000000000000" pitchFamily="50" charset="-128"/>
                <a:cs typeface="+mn-cs"/>
              </a:rPr>
              <a:t>課題</a:t>
            </a:r>
          </a:p>
        </p:txBody>
      </p:sp>
      <p:sp>
        <p:nvSpPr>
          <p:cNvPr id="60" name="正方形/長方形 59"/>
          <p:cNvSpPr/>
          <p:nvPr/>
        </p:nvSpPr>
        <p:spPr>
          <a:xfrm>
            <a:off x="415910" y="3061434"/>
            <a:ext cx="1504329" cy="252000"/>
          </a:xfrm>
          <a:prstGeom prst="rect">
            <a:avLst/>
          </a:prstGeom>
          <a:solidFill>
            <a:schemeClr val="tx1"/>
          </a:solidFill>
          <a:ln w="12700" cap="flat" cmpd="sng" algn="ctr">
            <a:noFill/>
            <a:prstDash val="solid"/>
          </a:ln>
          <a:effectLst/>
        </p:spPr>
        <p:txBody>
          <a:bodyPr lIns="36000" tIns="36000" rIns="36000" bIns="36000" rtlCol="0" anchor="ctr" anchorCtr="0"/>
          <a:lstStyle/>
          <a:p>
            <a:pPr marL="177800" marR="0" lvl="0" indent="-177800" algn="ctr" defTabSz="914400" eaLnBrk="1" fontAlgn="auto" latinLnBrk="0" hangingPunct="1">
              <a:lnSpc>
                <a:spcPct val="100000"/>
              </a:lnSpc>
              <a:spcBef>
                <a:spcPts val="0"/>
              </a:spcBef>
              <a:spcAft>
                <a:spcPts val="0"/>
              </a:spcAft>
              <a:buClrTx/>
              <a:buSzTx/>
              <a:buFontTx/>
              <a:buNone/>
              <a:tabLst/>
              <a:defRPr/>
            </a:pPr>
            <a:r>
              <a:rPr kumimoji="1" lang="ja-JP" altLang="en-US" sz="1300" kern="0" dirty="0" smtClean="0">
                <a:solidFill>
                  <a:schemeClr val="bg1"/>
                </a:solidFill>
                <a:latin typeface="HGPｺﾞｼｯｸM" panose="020B0600000000000000" pitchFamily="50" charset="-128"/>
                <a:ea typeface="HGPｺﾞｼｯｸM" panose="020B0600000000000000" pitchFamily="50" charset="-128"/>
                <a:cs typeface="+mn-cs"/>
              </a:rPr>
              <a:t>事業内容</a:t>
            </a:r>
            <a:endParaRPr kumimoji="1" lang="ja-JP" altLang="en-US" sz="1300" i="0" u="none" strike="noStrike" kern="0" cap="none" spc="0" normalizeH="0" baseline="0" noProof="0" dirty="0" smtClean="0">
              <a:ln>
                <a:noFill/>
              </a:ln>
              <a:solidFill>
                <a:schemeClr val="bg1"/>
              </a:solidFill>
              <a:effectLst/>
              <a:uLnTx/>
              <a:uFillTx/>
              <a:latin typeface="HGPｺﾞｼｯｸM" panose="020B0600000000000000" pitchFamily="50" charset="-128"/>
              <a:ea typeface="HGPｺﾞｼｯｸM" panose="020B0600000000000000" pitchFamily="50" charset="-128"/>
              <a:cs typeface="+mn-cs"/>
            </a:endParaRPr>
          </a:p>
        </p:txBody>
      </p:sp>
      <p:sp>
        <p:nvSpPr>
          <p:cNvPr id="2" name="正方形/長方形 1"/>
          <p:cNvSpPr/>
          <p:nvPr/>
        </p:nvSpPr>
        <p:spPr bwMode="gray">
          <a:xfrm>
            <a:off x="4290389" y="1624252"/>
            <a:ext cx="5198611" cy="3074748"/>
          </a:xfrm>
          <a:prstGeom prst="rect">
            <a:avLst/>
          </a:prstGeom>
          <a:solidFill>
            <a:schemeClr val="accent3">
              <a:lumMod val="20000"/>
              <a:lumOff val="80000"/>
            </a:schemeClr>
          </a:solidFill>
          <a:ln w="12700" algn="ctr">
            <a:solidFill>
              <a:srgbClr val="BBBCBC"/>
            </a:solidFill>
            <a:miter lim="800000"/>
            <a:headEnd/>
            <a:tailEnd/>
          </a:ln>
        </p:spPr>
        <p:txBody>
          <a:bodyPr wrap="square" lIns="36000" tIns="36000" rIns="36000" bIns="36000" rtlCol="0" anchor="ctr"/>
          <a:lstStyle/>
          <a:p>
            <a:pPr>
              <a:buFont typeface="Wingdings 2" pitchFamily="18" charset="2"/>
              <a:buNone/>
            </a:pPr>
            <a:r>
              <a:rPr kumimoji="1" lang="ja-JP" altLang="en-US" sz="1200" baseline="0" dirty="0" smtClean="0">
                <a:latin typeface="HGPｺﾞｼｯｸM" panose="020B0600000000000000" pitchFamily="50" charset="-128"/>
                <a:ea typeface="HGPｺﾞｼｯｸM" panose="020B0600000000000000" pitchFamily="50" charset="-128"/>
              </a:rPr>
              <a:t>各企業（</a:t>
            </a:r>
            <a:r>
              <a:rPr kumimoji="1" lang="ja-JP" altLang="en-US" sz="1200" dirty="0">
                <a:latin typeface="HGPｺﾞｼｯｸM" panose="020B0600000000000000" pitchFamily="50" charset="-128"/>
                <a:ea typeface="HGPｺﾞｼｯｸM" panose="020B0600000000000000" pitchFamily="50" charset="-128"/>
              </a:rPr>
              <a:t>申請者及び先進技術や先進サービスを持つ事業者）</a:t>
            </a:r>
            <a:r>
              <a:rPr kumimoji="1" lang="ja-JP" altLang="en-US" sz="1200" baseline="0" dirty="0" smtClean="0">
                <a:latin typeface="HGPｺﾞｼｯｸM" panose="020B0600000000000000" pitchFamily="50" charset="-128"/>
                <a:ea typeface="HGPｺﾞｼｯｸM" panose="020B0600000000000000" pitchFamily="50" charset="-128"/>
              </a:rPr>
              <a:t>の役割や地域への波及イメージや裨益する層等についてポンチ絵で記載する</a:t>
            </a:r>
          </a:p>
        </p:txBody>
      </p:sp>
      <p:sp>
        <p:nvSpPr>
          <p:cNvPr id="15" name="正方形/長方形 14"/>
          <p:cNvSpPr/>
          <p:nvPr/>
        </p:nvSpPr>
        <p:spPr>
          <a:xfrm>
            <a:off x="415910" y="4586658"/>
            <a:ext cx="1504329" cy="252000"/>
          </a:xfrm>
          <a:prstGeom prst="rect">
            <a:avLst/>
          </a:prstGeom>
          <a:solidFill>
            <a:schemeClr val="tx1"/>
          </a:solidFill>
          <a:ln w="12700" cap="flat" cmpd="sng" algn="ctr">
            <a:noFill/>
            <a:prstDash val="solid"/>
          </a:ln>
          <a:effectLst/>
        </p:spPr>
        <p:txBody>
          <a:bodyPr lIns="36000" tIns="36000" rIns="36000" bIns="36000" rtlCol="0" anchor="ctr" anchorCtr="0"/>
          <a:lstStyle/>
          <a:p>
            <a:pPr marL="177800" marR="0" lvl="0" indent="-177800" algn="ctr" defTabSz="914400" eaLnBrk="1" fontAlgn="auto" latinLnBrk="0" hangingPunct="1">
              <a:lnSpc>
                <a:spcPct val="100000"/>
              </a:lnSpc>
              <a:spcBef>
                <a:spcPts val="0"/>
              </a:spcBef>
              <a:spcAft>
                <a:spcPts val="0"/>
              </a:spcAft>
              <a:buClrTx/>
              <a:buSzTx/>
              <a:buFontTx/>
              <a:buNone/>
              <a:tabLst/>
              <a:defRPr/>
            </a:pPr>
            <a:r>
              <a:rPr kumimoji="1" lang="ja-JP" altLang="en-US" sz="1300" i="0" u="none" strike="noStrike" kern="0" cap="none" spc="0" normalizeH="0" baseline="0" noProof="0" dirty="0" smtClean="0">
                <a:ln>
                  <a:noFill/>
                </a:ln>
                <a:solidFill>
                  <a:schemeClr val="bg1"/>
                </a:solidFill>
                <a:effectLst/>
                <a:uLnTx/>
                <a:uFillTx/>
                <a:latin typeface="HGPｺﾞｼｯｸM" panose="020B0600000000000000" pitchFamily="50" charset="-128"/>
                <a:ea typeface="HGPｺﾞｼｯｸM" panose="020B0600000000000000" pitchFamily="50" charset="-128"/>
                <a:cs typeface="+mn-cs"/>
              </a:rPr>
              <a:t>事業効果／成果</a:t>
            </a:r>
          </a:p>
        </p:txBody>
      </p:sp>
      <p:sp>
        <p:nvSpPr>
          <p:cNvPr id="16" name="正方形/長方形 15"/>
          <p:cNvSpPr/>
          <p:nvPr/>
        </p:nvSpPr>
        <p:spPr>
          <a:xfrm>
            <a:off x="415909" y="4893074"/>
            <a:ext cx="3749675" cy="605830"/>
          </a:xfrm>
          <a:prstGeom prst="rect">
            <a:avLst/>
          </a:prstGeom>
          <a:solidFill>
            <a:sysClr val="window" lastClr="FFFFFF"/>
          </a:solidFill>
          <a:ln w="12700" cap="flat" cmpd="sng" algn="ctr">
            <a:noFill/>
            <a:prstDash val="solid"/>
          </a:ln>
          <a:effectLst/>
        </p:spPr>
        <p:txBody>
          <a:bodyPr lIns="72000" tIns="72000" rIns="72000" bIns="72000" rtlCol="0" anchor="t" anchorCtr="0"/>
          <a:lstStyle/>
          <a:p>
            <a:pPr marL="171450" marR="0" lvl="0" indent="-171450" defTabSz="914400" eaLnBrk="1" fontAlgn="ctr" latinLnBrk="0" hangingPunct="1">
              <a:lnSpc>
                <a:spcPct val="100000"/>
              </a:lnSpc>
              <a:spcBef>
                <a:spcPts val="0"/>
              </a:spcBef>
              <a:spcAft>
                <a:spcPts val="600"/>
              </a:spcAft>
              <a:buClrTx/>
              <a:buSzTx/>
              <a:buFont typeface="Arial" panose="020B0604020202020204" pitchFamily="34" charset="0"/>
              <a:buChar char="•"/>
              <a:tabLst/>
              <a:defRPr/>
            </a:pPr>
            <a:r>
              <a:rPr lang="ja-JP" altLang="en-US" sz="1200" kern="0" dirty="0" smtClean="0">
                <a:solidFill>
                  <a:prstClr val="black"/>
                </a:solidFill>
                <a:latin typeface="HGPｺﾞｼｯｸM" panose="020B0600000000000000" pitchFamily="50" charset="-128"/>
                <a:ea typeface="HGPｺﾞｼｯｸM" panose="020B0600000000000000" pitchFamily="50" charset="-128"/>
                <a:cs typeface="+mn-cs"/>
              </a:rPr>
              <a:t>事業の効果／成果を記載</a:t>
            </a:r>
            <a:endParaRPr lang="en-US" altLang="ja-JP" sz="1200" kern="0" dirty="0" smtClean="0">
              <a:solidFill>
                <a:prstClr val="black"/>
              </a:solidFill>
              <a:latin typeface="HGPｺﾞｼｯｸM" panose="020B0600000000000000" pitchFamily="50" charset="-128"/>
              <a:ea typeface="HGPｺﾞｼｯｸM" panose="020B0600000000000000" pitchFamily="50" charset="-128"/>
              <a:cs typeface="+mn-cs"/>
            </a:endParaRPr>
          </a:p>
          <a:p>
            <a:pPr marL="171450" marR="0" lvl="0" indent="-171450" defTabSz="914400" eaLnBrk="1" fontAlgn="ctr" latinLnBrk="0" hangingPunct="1">
              <a:lnSpc>
                <a:spcPct val="100000"/>
              </a:lnSpc>
              <a:spcBef>
                <a:spcPts val="0"/>
              </a:spcBef>
              <a:spcAft>
                <a:spcPts val="600"/>
              </a:spcAft>
              <a:buClrTx/>
              <a:buSzTx/>
              <a:buFont typeface="Arial" panose="020B0604020202020204" pitchFamily="34" charset="0"/>
              <a:buChar char="•"/>
              <a:tabLst/>
              <a:defRPr/>
            </a:pPr>
            <a:r>
              <a:rPr lang="ja-JP" altLang="en-US" sz="1200" kern="0" dirty="0">
                <a:solidFill>
                  <a:prstClr val="black"/>
                </a:solidFill>
                <a:latin typeface="HGPｺﾞｼｯｸM" panose="020B0600000000000000" pitchFamily="50" charset="-128"/>
                <a:ea typeface="HGPｺﾞｼｯｸM" panose="020B0600000000000000" pitchFamily="50" charset="-128"/>
                <a:cs typeface="+mn-cs"/>
              </a:rPr>
              <a:t>地域</a:t>
            </a:r>
            <a:r>
              <a:rPr lang="ja-JP" altLang="en-US" sz="1200" kern="0" dirty="0" smtClean="0">
                <a:solidFill>
                  <a:prstClr val="black"/>
                </a:solidFill>
                <a:latin typeface="HGPｺﾞｼｯｸM" panose="020B0600000000000000" pitchFamily="50" charset="-128"/>
                <a:ea typeface="HGPｺﾞｼｯｸM" panose="020B0600000000000000" pitchFamily="50" charset="-128"/>
                <a:cs typeface="+mn-cs"/>
              </a:rPr>
              <a:t>への波及効果を記載</a:t>
            </a:r>
            <a:endParaRPr lang="en-US" altLang="ja-JP" sz="1200" kern="0" dirty="0">
              <a:solidFill>
                <a:prstClr val="black"/>
              </a:solidFill>
              <a:latin typeface="HGPｺﾞｼｯｸM" panose="020B0600000000000000" pitchFamily="50" charset="-128"/>
              <a:ea typeface="HGPｺﾞｼｯｸM" panose="020B0600000000000000" pitchFamily="50" charset="-128"/>
            </a:endParaRPr>
          </a:p>
        </p:txBody>
      </p:sp>
      <p:sp>
        <p:nvSpPr>
          <p:cNvPr id="21" name="正方形/長方形 20"/>
          <p:cNvSpPr/>
          <p:nvPr/>
        </p:nvSpPr>
        <p:spPr bwMode="gray">
          <a:xfrm>
            <a:off x="4290389" y="5104317"/>
            <a:ext cx="5198611" cy="1173696"/>
          </a:xfrm>
          <a:prstGeom prst="rect">
            <a:avLst/>
          </a:prstGeom>
          <a:solidFill>
            <a:schemeClr val="accent3">
              <a:lumMod val="20000"/>
              <a:lumOff val="80000"/>
            </a:schemeClr>
          </a:solidFill>
          <a:ln w="12700" algn="ctr">
            <a:solidFill>
              <a:srgbClr val="BBBCBC"/>
            </a:solidFill>
            <a:miter lim="800000"/>
            <a:headEnd/>
            <a:tailEnd/>
          </a:ln>
        </p:spPr>
        <p:txBody>
          <a:bodyPr wrap="square" lIns="36000" tIns="36000" rIns="36000" bIns="36000" rtlCol="0" anchor="ctr"/>
          <a:lstStyle/>
          <a:p>
            <a:pPr>
              <a:buFont typeface="Wingdings 2" pitchFamily="18" charset="2"/>
              <a:buNone/>
            </a:pPr>
            <a:r>
              <a:rPr kumimoji="1" lang="ja-JP" altLang="en-US" sz="1200" dirty="0">
                <a:latin typeface="HGPｺﾞｼｯｸM" panose="020B0600000000000000" pitchFamily="50" charset="-128"/>
                <a:ea typeface="HGPｺﾞｼｯｸM" panose="020B0600000000000000" pitchFamily="50" charset="-128"/>
              </a:rPr>
              <a:t>今後</a:t>
            </a:r>
            <a:r>
              <a:rPr kumimoji="1" lang="ja-JP" altLang="en-US" sz="1200" dirty="0" smtClean="0">
                <a:latin typeface="HGPｺﾞｼｯｸM" panose="020B0600000000000000" pitchFamily="50" charset="-128"/>
                <a:ea typeface="HGPｺﾞｼｯｸM" panose="020B0600000000000000" pitchFamily="50" charset="-128"/>
              </a:rPr>
              <a:t>の事業展開について記載する</a:t>
            </a:r>
            <a:endParaRPr kumimoji="1" lang="ja-JP" altLang="en-US" sz="1200" baseline="0" dirty="0" smtClean="0">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209596230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p:cNvSpPr>
            <a:spLocks noGrp="1"/>
          </p:cNvSpPr>
          <p:nvPr>
            <p:ph type="title"/>
          </p:nvPr>
        </p:nvSpPr>
        <p:spPr/>
        <p:txBody>
          <a:bodyPr/>
          <a:lstStyle/>
          <a:p>
            <a:r>
              <a:rPr lang="ja-JP" altLang="en-US" dirty="0" smtClean="0">
                <a:latin typeface="HGPｺﾞｼｯｸM" panose="020B0600000000000000" pitchFamily="50" charset="-128"/>
                <a:ea typeface="HGPｺﾞｼｯｸM" panose="020B0600000000000000" pitchFamily="50" charset="-128"/>
              </a:rPr>
              <a:t>株式会社ホテルニュー王子 </a:t>
            </a:r>
            <a:r>
              <a:rPr lang="en-US" altLang="ja-JP" dirty="0" smtClean="0">
                <a:latin typeface="HGPｺﾞｼｯｸM" panose="020B0600000000000000" pitchFamily="50" charset="-128"/>
                <a:ea typeface="HGPｺﾞｼｯｸM" panose="020B0600000000000000" pitchFamily="50" charset="-128"/>
              </a:rPr>
              <a:t>×</a:t>
            </a:r>
            <a:r>
              <a:rPr lang="ja-JP" altLang="en-US" dirty="0" smtClean="0">
                <a:latin typeface="HGPｺﾞｼｯｸM" panose="020B0600000000000000" pitchFamily="50" charset="-128"/>
                <a:ea typeface="HGPｺﾞｼｯｸM" panose="020B0600000000000000" pitchFamily="50" charset="-128"/>
              </a:rPr>
              <a:t> 株式会社</a:t>
            </a:r>
            <a:r>
              <a:rPr lang="en-US" altLang="ja-JP" dirty="0" smtClean="0">
                <a:latin typeface="HGPｺﾞｼｯｸM" panose="020B0600000000000000" pitchFamily="50" charset="-128"/>
                <a:ea typeface="HGPｺﾞｼｯｸM" panose="020B0600000000000000" pitchFamily="50" charset="-128"/>
              </a:rPr>
              <a:t>MARS</a:t>
            </a:r>
            <a:r>
              <a:rPr lang="ja-JP" altLang="en-US" dirty="0" smtClean="0">
                <a:latin typeface="HGPｺﾞｼｯｸM" panose="020B0600000000000000" pitchFamily="50" charset="-128"/>
                <a:ea typeface="HGPｺﾞｼｯｸM" panose="020B0600000000000000" pitchFamily="50" charset="-128"/>
              </a:rPr>
              <a:t> </a:t>
            </a:r>
            <a:r>
              <a:rPr lang="en-US" altLang="ja-JP" dirty="0" smtClean="0">
                <a:latin typeface="HGPｺﾞｼｯｸM" panose="020B0600000000000000" pitchFamily="50" charset="-128"/>
                <a:ea typeface="HGPｺﾞｼｯｸM" panose="020B0600000000000000" pitchFamily="50" charset="-128"/>
              </a:rPr>
              <a:t>Company</a:t>
            </a:r>
            <a:br>
              <a:rPr lang="en-US" altLang="ja-JP" dirty="0" smtClean="0">
                <a:latin typeface="HGPｺﾞｼｯｸM" panose="020B0600000000000000" pitchFamily="50" charset="-128"/>
                <a:ea typeface="HGPｺﾞｼｯｸM" panose="020B0600000000000000" pitchFamily="50" charset="-128"/>
              </a:rPr>
            </a:br>
            <a:r>
              <a:rPr lang="ja-JP" altLang="en-US" dirty="0" smtClean="0">
                <a:latin typeface="HGPｺﾞｼｯｸM" panose="020B0600000000000000" pitchFamily="50" charset="-128"/>
                <a:ea typeface="HGPｺﾞｼｯｸM" panose="020B0600000000000000" pitchFamily="50" charset="-128"/>
              </a:rPr>
              <a:t>新方式冷蔵庫導入に係る効果実証事業</a:t>
            </a:r>
            <a:endParaRPr kumimoji="1" lang="ja-JP" altLang="en-US" dirty="0">
              <a:latin typeface="HGPｺﾞｼｯｸM" panose="020B0600000000000000" pitchFamily="50" charset="-128"/>
              <a:ea typeface="HGPｺﾞｼｯｸM" panose="020B0600000000000000" pitchFamily="50" charset="-128"/>
            </a:endParaRPr>
          </a:p>
        </p:txBody>
      </p:sp>
      <p:sp>
        <p:nvSpPr>
          <p:cNvPr id="17" name="スライド番号プレースホルダー 16"/>
          <p:cNvSpPr>
            <a:spLocks noGrp="1"/>
          </p:cNvSpPr>
          <p:nvPr>
            <p:ph type="sldNum" sz="quarter" idx="10"/>
          </p:nvPr>
        </p:nvSpPr>
        <p:spPr/>
        <p:txBody>
          <a:bodyPr/>
          <a:lstStyle/>
          <a:p>
            <a:fld id="{E01102E1-88D9-4790-8615-AC810340BF51}" type="slidenum">
              <a:rPr lang="ja-JP" altLang="en-US" smtClean="0"/>
              <a:pPr/>
              <a:t>2</a:t>
            </a:fld>
            <a:endParaRPr lang="ja-JP" altLang="en-US" dirty="0"/>
          </a:p>
        </p:txBody>
      </p:sp>
      <p:cxnSp>
        <p:nvCxnSpPr>
          <p:cNvPr id="41" name="直線コネクタ 40"/>
          <p:cNvCxnSpPr/>
          <p:nvPr/>
        </p:nvCxnSpPr>
        <p:spPr>
          <a:xfrm flipV="1">
            <a:off x="415912" y="1334575"/>
            <a:ext cx="3420000" cy="15499"/>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42" name="正方形/長方形 41"/>
          <p:cNvSpPr/>
          <p:nvPr/>
        </p:nvSpPr>
        <p:spPr bwMode="gray">
          <a:xfrm>
            <a:off x="1380568" y="1230313"/>
            <a:ext cx="1490688" cy="212751"/>
          </a:xfrm>
          <a:prstGeom prst="rect">
            <a:avLst/>
          </a:prstGeom>
          <a:solidFill>
            <a:schemeClr val="bg1"/>
          </a:solidFill>
          <a:ln w="12700" algn="ctr">
            <a:noFill/>
            <a:miter lim="800000"/>
            <a:headEnd/>
            <a:tailEnd/>
          </a:ln>
        </p:spPr>
        <p:txBody>
          <a:bodyPr wrap="square" lIns="36000" tIns="36000" rIns="36000" bIns="36000" rtlCol="0" anchor="ctr"/>
          <a:lstStyle/>
          <a:p>
            <a:pPr algn="ctr">
              <a:buFont typeface="Wingdings 2" pitchFamily="18" charset="2"/>
              <a:buNone/>
            </a:pPr>
            <a:r>
              <a:rPr kumimoji="1" lang="ja-JP" altLang="en-US" sz="1200" baseline="0" dirty="0" smtClean="0">
                <a:latin typeface="HGPｺﾞｼｯｸM" panose="020B0600000000000000" pitchFamily="50" charset="-128"/>
                <a:ea typeface="HGPｺﾞｼｯｸM" panose="020B0600000000000000" pitchFamily="50" charset="-128"/>
              </a:rPr>
              <a:t>プロジェクト概要</a:t>
            </a:r>
          </a:p>
        </p:txBody>
      </p:sp>
      <p:grpSp>
        <p:nvGrpSpPr>
          <p:cNvPr id="8" name="グループ化 7"/>
          <p:cNvGrpSpPr/>
          <p:nvPr/>
        </p:nvGrpSpPr>
        <p:grpSpPr>
          <a:xfrm>
            <a:off x="4175760" y="1230313"/>
            <a:ext cx="5355261" cy="212751"/>
            <a:chOff x="5173333" y="1230313"/>
            <a:chExt cx="4357688" cy="212751"/>
          </a:xfrm>
        </p:grpSpPr>
        <p:cxnSp>
          <p:nvCxnSpPr>
            <p:cNvPr id="44" name="直線コネクタ 43"/>
            <p:cNvCxnSpPr/>
            <p:nvPr/>
          </p:nvCxnSpPr>
          <p:spPr>
            <a:xfrm flipV="1">
              <a:off x="5173333" y="1334575"/>
              <a:ext cx="4357688" cy="15499"/>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56" name="正方形/長方形 55"/>
            <p:cNvSpPr/>
            <p:nvPr/>
          </p:nvSpPr>
          <p:spPr bwMode="gray">
            <a:xfrm>
              <a:off x="6506504" y="1230313"/>
              <a:ext cx="1691346" cy="212751"/>
            </a:xfrm>
            <a:prstGeom prst="rect">
              <a:avLst/>
            </a:prstGeom>
            <a:solidFill>
              <a:schemeClr val="bg1"/>
            </a:solidFill>
            <a:ln w="12700" algn="ctr">
              <a:noFill/>
              <a:miter lim="800000"/>
              <a:headEnd/>
              <a:tailEnd/>
            </a:ln>
          </p:spPr>
          <p:txBody>
            <a:bodyPr wrap="square" lIns="36000" tIns="36000" rIns="36000" bIns="36000" rtlCol="0" anchor="ctr"/>
            <a:lstStyle/>
            <a:p>
              <a:pPr algn="ctr">
                <a:buFont typeface="Wingdings 2" pitchFamily="18" charset="2"/>
                <a:buNone/>
              </a:pPr>
              <a:r>
                <a:rPr kumimoji="1" lang="ja-JP" altLang="en-US" sz="1200" baseline="0" dirty="0" smtClean="0">
                  <a:latin typeface="HGPｺﾞｼｯｸM" panose="020B0600000000000000" pitchFamily="50" charset="-128"/>
                  <a:ea typeface="HGPｺﾞｼｯｸM" panose="020B0600000000000000" pitchFamily="50" charset="-128"/>
                </a:rPr>
                <a:t>事業</a:t>
              </a:r>
              <a:r>
                <a:rPr kumimoji="1" lang="ja-JP" altLang="en-US" sz="1200" dirty="0" smtClean="0">
                  <a:latin typeface="HGPｺﾞｼｯｸM" panose="020B0600000000000000" pitchFamily="50" charset="-128"/>
                  <a:ea typeface="HGPｺﾞｼｯｸM" panose="020B0600000000000000" pitchFamily="50" charset="-128"/>
                </a:rPr>
                <a:t>イメージ（全体像）</a:t>
              </a:r>
              <a:endParaRPr kumimoji="1" lang="ja-JP" altLang="en-US" sz="1200" baseline="0" dirty="0" smtClean="0">
                <a:latin typeface="HGPｺﾞｼｯｸM" panose="020B0600000000000000" pitchFamily="50" charset="-128"/>
                <a:ea typeface="HGPｺﾞｼｯｸM" panose="020B0600000000000000" pitchFamily="50" charset="-128"/>
              </a:endParaRPr>
            </a:p>
          </p:txBody>
        </p:sp>
      </p:grpSp>
      <p:sp>
        <p:nvSpPr>
          <p:cNvPr id="57" name="正方形/長方形 56"/>
          <p:cNvSpPr/>
          <p:nvPr/>
        </p:nvSpPr>
        <p:spPr>
          <a:xfrm>
            <a:off x="415912" y="1884977"/>
            <a:ext cx="3420000" cy="1843786"/>
          </a:xfrm>
          <a:prstGeom prst="rect">
            <a:avLst/>
          </a:prstGeom>
          <a:solidFill>
            <a:sysClr val="window" lastClr="FFFFFF"/>
          </a:solidFill>
          <a:ln w="12700" cap="flat" cmpd="sng" algn="ctr">
            <a:noFill/>
            <a:prstDash val="solid"/>
          </a:ln>
          <a:effectLst/>
        </p:spPr>
        <p:txBody>
          <a:bodyPr lIns="72000" tIns="72000" rIns="72000" bIns="72000" rtlCol="0" anchor="t" anchorCtr="0"/>
          <a:lstStyle/>
          <a:p>
            <a:pPr marL="171450" marR="0" lvl="0" indent="-171450" defTabSz="914400" eaLnBrk="1" fontAlgn="ctr" latinLnBrk="0" hangingPunct="1">
              <a:lnSpc>
                <a:spcPct val="100000"/>
              </a:lnSpc>
              <a:spcBef>
                <a:spcPts val="0"/>
              </a:spcBef>
              <a:spcAft>
                <a:spcPts val="600"/>
              </a:spcAft>
              <a:buClrTx/>
              <a:buSzTx/>
              <a:buFont typeface="Arial" panose="020B0604020202020204" pitchFamily="34" charset="0"/>
              <a:buChar char="•"/>
              <a:tabLst/>
              <a:defRPr/>
            </a:pPr>
            <a:r>
              <a:rPr kumimoji="0" lang="ja-JP" altLang="en-US" sz="1200" b="0" i="0" u="none" strike="noStrike" kern="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近年、ホテル及びケータリング飲食事業において使用される食材の品質や安全性について、消費者からはより高い水準（より美味しく・より安全な食材の使用）を求められている。</a:t>
            </a:r>
            <a:endParaRPr kumimoji="0" lang="en-US" altLang="ja-JP" sz="1200" b="0" i="0" u="none" strike="noStrike" kern="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a:p>
            <a:pPr marL="171450" marR="0" lvl="0" indent="-171450" defTabSz="914400" eaLnBrk="1" fontAlgn="ctr" latinLnBrk="0" hangingPunct="1">
              <a:lnSpc>
                <a:spcPct val="100000"/>
              </a:lnSpc>
              <a:spcBef>
                <a:spcPts val="0"/>
              </a:spcBef>
              <a:spcAft>
                <a:spcPts val="600"/>
              </a:spcAft>
              <a:buClrTx/>
              <a:buSzTx/>
              <a:buFont typeface="Arial" panose="020B0604020202020204" pitchFamily="34" charset="0"/>
              <a:buChar char="•"/>
              <a:tabLst/>
              <a:defRPr/>
            </a:pPr>
            <a:r>
              <a:rPr lang="ja-JP" altLang="en-US" sz="1200" kern="0" noProof="0" dirty="0" smtClean="0">
                <a:solidFill>
                  <a:prstClr val="black"/>
                </a:solidFill>
                <a:latin typeface="HGPｺﾞｼｯｸM" panose="020B0600000000000000" pitchFamily="50" charset="-128"/>
                <a:ea typeface="HGPｺﾞｼｯｸM" panose="020B0600000000000000" pitchFamily="50" charset="-128"/>
                <a:cs typeface="+mn-cs"/>
              </a:rPr>
              <a:t>より新鮮で付加価値の高い食材の提供が求められる一方で、</a:t>
            </a:r>
            <a:r>
              <a:rPr lang="ja-JP" altLang="en-US" sz="1200" kern="0" dirty="0">
                <a:solidFill>
                  <a:prstClr val="black"/>
                </a:solidFill>
                <a:latin typeface="HGPｺﾞｼｯｸM" panose="020B0600000000000000" pitchFamily="50" charset="-128"/>
                <a:ea typeface="HGPｺﾞｼｯｸM" panose="020B0600000000000000" pitchFamily="50" charset="-128"/>
                <a:cs typeface="+mn-cs"/>
              </a:rPr>
              <a:t>ホテル</a:t>
            </a:r>
            <a:r>
              <a:rPr lang="ja-JP" altLang="en-US" sz="1200" kern="0" noProof="0" dirty="0" smtClean="0">
                <a:solidFill>
                  <a:prstClr val="black"/>
                </a:solidFill>
                <a:latin typeface="HGPｺﾞｼｯｸM" panose="020B0600000000000000" pitchFamily="50" charset="-128"/>
                <a:ea typeface="HGPｺﾞｼｯｸM" panose="020B0600000000000000" pitchFamily="50" charset="-128"/>
                <a:cs typeface="+mn-cs"/>
              </a:rPr>
              <a:t>側としては、よりコストを抑えるための仕入れ、保管能力が必要となっている。</a:t>
            </a:r>
            <a:endParaRPr kumimoji="0" lang="en-US" altLang="ja-JP" sz="1200" b="0" i="0" u="none" strike="noStrike" kern="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p:txBody>
      </p:sp>
      <p:sp>
        <p:nvSpPr>
          <p:cNvPr id="58" name="正方形/長方形 57"/>
          <p:cNvSpPr/>
          <p:nvPr/>
        </p:nvSpPr>
        <p:spPr>
          <a:xfrm>
            <a:off x="415912" y="3789275"/>
            <a:ext cx="3420000" cy="2331813"/>
          </a:xfrm>
          <a:prstGeom prst="rect">
            <a:avLst/>
          </a:prstGeom>
          <a:solidFill>
            <a:sysClr val="window" lastClr="FFFFFF"/>
          </a:solidFill>
          <a:ln w="12700" cap="flat" cmpd="sng" algn="ctr">
            <a:noFill/>
            <a:prstDash val="solid"/>
          </a:ln>
          <a:effectLst/>
        </p:spPr>
        <p:txBody>
          <a:bodyPr lIns="72000" tIns="72000" rIns="72000" bIns="72000" rtlCol="0" anchor="t" anchorCtr="0"/>
          <a:lstStyle/>
          <a:p>
            <a:pPr marL="171450" marR="0" lvl="0" indent="-171450" defTabSz="914400" eaLnBrk="1" fontAlgn="ctr" latinLnBrk="0" hangingPunct="1">
              <a:lnSpc>
                <a:spcPct val="100000"/>
              </a:lnSpc>
              <a:spcBef>
                <a:spcPts val="0"/>
              </a:spcBef>
              <a:spcAft>
                <a:spcPts val="600"/>
              </a:spcAft>
              <a:buClrTx/>
              <a:buSzTx/>
              <a:buFont typeface="Arial" panose="020B0604020202020204" pitchFamily="34" charset="0"/>
              <a:buChar char="•"/>
              <a:tabLst/>
              <a:defRPr/>
            </a:pPr>
            <a:r>
              <a:rPr kumimoji="0" lang="ja-JP" altLang="en-US" sz="1200" b="0" i="0" u="none" strike="noStrike" kern="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本事業においては、</a:t>
            </a:r>
            <a:r>
              <a:rPr kumimoji="0" lang="en-US" altLang="ja-JP" sz="1200" b="0" i="0" u="none" strike="noStrike" kern="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MARS</a:t>
            </a:r>
            <a:r>
              <a:rPr kumimoji="0" lang="ja-JP" altLang="en-US" sz="1200" b="0" i="0" u="none" strike="noStrike" kern="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 </a:t>
            </a:r>
            <a:r>
              <a:rPr kumimoji="0" lang="en-US" altLang="ja-JP" sz="1200" b="0" i="0" u="none" strike="noStrike" kern="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Company</a:t>
            </a:r>
            <a:r>
              <a:rPr kumimoji="0" lang="ja-JP" altLang="en-US" sz="1200" b="0" i="0" u="none" strike="noStrike" kern="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社の新技術冷蔵庫をレンタル導入して、鮮度保持の観点において、食材（肉類・魚介類・野菜など）の</a:t>
            </a:r>
            <a:r>
              <a:rPr kumimoji="0" lang="ja-JP" altLang="en-US" sz="1200" b="0" i="0" u="sng" strike="noStrike" kern="0" cap="none" spc="0" normalizeH="0" baseline="0" noProof="0" dirty="0" smtClean="0">
                <a:ln>
                  <a:noFill/>
                </a:ln>
                <a:solidFill>
                  <a:srgbClr val="C00000"/>
                </a:solidFill>
                <a:effectLst/>
                <a:uLnTx/>
                <a:uFillTx/>
                <a:latin typeface="HGPｺﾞｼｯｸM" panose="020B0600000000000000" pitchFamily="50" charset="-128"/>
                <a:ea typeface="HGPｺﾞｼｯｸM" panose="020B0600000000000000" pitchFamily="50" charset="-128"/>
                <a:cs typeface="+mn-cs"/>
              </a:rPr>
              <a:t>長期保存に係るトライアルを実施</a:t>
            </a:r>
            <a:r>
              <a:rPr kumimoji="0" lang="ja-JP" altLang="en-US" sz="1200" b="0" i="0" u="none" strike="noStrike" kern="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する。通常保存よりも数倍以上の長期保存が可能となれば、食材の廃棄ロスが減るため、食材の</a:t>
            </a:r>
            <a:r>
              <a:rPr kumimoji="0" lang="ja-JP" altLang="en-US" sz="1200" b="0" i="0" u="sng" strike="noStrike" kern="0" cap="none" spc="0" normalizeH="0" baseline="0" noProof="0" dirty="0" smtClean="0">
                <a:ln>
                  <a:noFill/>
                </a:ln>
                <a:solidFill>
                  <a:srgbClr val="C00000"/>
                </a:solidFill>
                <a:effectLst/>
                <a:uLnTx/>
                <a:uFillTx/>
                <a:latin typeface="HGPｺﾞｼｯｸM" panose="020B0600000000000000" pitchFamily="50" charset="-128"/>
                <a:ea typeface="HGPｺﾞｼｯｸM" panose="020B0600000000000000" pitchFamily="50" charset="-128"/>
                <a:cs typeface="+mn-cs"/>
              </a:rPr>
              <a:t>調達コストを抑える</a:t>
            </a:r>
            <a:r>
              <a:rPr kumimoji="0" lang="ja-JP" altLang="en-US" sz="1200" b="0" i="0" u="none" strike="noStrike" kern="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ことが可能となる</a:t>
            </a:r>
            <a:r>
              <a:rPr kumimoji="0" lang="ja-JP" altLang="en-US" sz="1200" b="0" i="0" u="none" strike="noStrike" kern="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a:t>
            </a:r>
            <a:endParaRPr kumimoji="0" lang="en-US" altLang="ja-JP" sz="1200" b="0" i="0" u="none" strike="noStrike" kern="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p:txBody>
      </p:sp>
      <p:sp>
        <p:nvSpPr>
          <p:cNvPr id="59" name="正方形/長方形 58"/>
          <p:cNvSpPr/>
          <p:nvPr/>
        </p:nvSpPr>
        <p:spPr>
          <a:xfrm>
            <a:off x="415912" y="1624252"/>
            <a:ext cx="900000" cy="252000"/>
          </a:xfrm>
          <a:prstGeom prst="rect">
            <a:avLst/>
          </a:prstGeom>
          <a:solidFill>
            <a:schemeClr val="tx1"/>
          </a:solidFill>
          <a:ln w="12700" cap="flat" cmpd="sng" algn="ctr">
            <a:noFill/>
            <a:prstDash val="solid"/>
          </a:ln>
          <a:effectLst/>
        </p:spPr>
        <p:txBody>
          <a:bodyPr lIns="72000" tIns="72000" rIns="72000" bIns="72000" rtlCol="0" anchor="ctr" anchorCtr="0"/>
          <a:lstStyle/>
          <a:p>
            <a:pPr marL="177800" marR="0" lvl="0" indent="-177800" algn="ctr" defTabSz="914400" eaLnBrk="1" fontAlgn="auto" latinLnBrk="0" hangingPunct="1">
              <a:lnSpc>
                <a:spcPct val="100000"/>
              </a:lnSpc>
              <a:spcBef>
                <a:spcPts val="0"/>
              </a:spcBef>
              <a:spcAft>
                <a:spcPts val="0"/>
              </a:spcAft>
              <a:buClrTx/>
              <a:buSzTx/>
              <a:buFontTx/>
              <a:buNone/>
              <a:tabLst/>
              <a:defRPr/>
            </a:pPr>
            <a:r>
              <a:rPr kumimoji="1" lang="ja-JP" altLang="en-US" sz="1200" i="0" u="none" strike="noStrike" kern="0" cap="none" spc="0" normalizeH="0" baseline="0" noProof="0" dirty="0" smtClean="0">
                <a:ln>
                  <a:noFill/>
                </a:ln>
                <a:solidFill>
                  <a:schemeClr val="bg1"/>
                </a:solidFill>
                <a:effectLst/>
                <a:uLnTx/>
                <a:uFillTx/>
                <a:latin typeface="HGPｺﾞｼｯｸM" panose="020B0600000000000000" pitchFamily="50" charset="-128"/>
                <a:ea typeface="HGPｺﾞｼｯｸM" panose="020B0600000000000000" pitchFamily="50" charset="-128"/>
                <a:cs typeface="+mn-cs"/>
              </a:rPr>
              <a:t>背景</a:t>
            </a:r>
            <a:r>
              <a:rPr kumimoji="1" lang="en-US" altLang="ja-JP" sz="1200" i="0" u="none" strike="noStrike" kern="0" cap="none" spc="0" normalizeH="0" baseline="0" noProof="0" dirty="0" smtClean="0">
                <a:ln>
                  <a:noFill/>
                </a:ln>
                <a:solidFill>
                  <a:schemeClr val="bg1"/>
                </a:solidFill>
                <a:effectLst/>
                <a:uLnTx/>
                <a:uFillTx/>
                <a:latin typeface="HGPｺﾞｼｯｸM" panose="020B0600000000000000" pitchFamily="50" charset="-128"/>
                <a:ea typeface="HGPｺﾞｼｯｸM" panose="020B0600000000000000" pitchFamily="50" charset="-128"/>
                <a:cs typeface="+mn-cs"/>
              </a:rPr>
              <a:t>/</a:t>
            </a:r>
            <a:r>
              <a:rPr kumimoji="1" lang="ja-JP" altLang="en-US" sz="1200" i="0" u="none" strike="noStrike" kern="0" cap="none" spc="0" normalizeH="0" baseline="0" noProof="0" dirty="0" smtClean="0">
                <a:ln>
                  <a:noFill/>
                </a:ln>
                <a:solidFill>
                  <a:schemeClr val="bg1"/>
                </a:solidFill>
                <a:effectLst/>
                <a:uLnTx/>
                <a:uFillTx/>
                <a:latin typeface="HGPｺﾞｼｯｸM" panose="020B0600000000000000" pitchFamily="50" charset="-128"/>
                <a:ea typeface="HGPｺﾞｼｯｸM" panose="020B0600000000000000" pitchFamily="50" charset="-128"/>
                <a:cs typeface="+mn-cs"/>
              </a:rPr>
              <a:t>課題</a:t>
            </a:r>
          </a:p>
        </p:txBody>
      </p:sp>
      <p:sp>
        <p:nvSpPr>
          <p:cNvPr id="60" name="正方形/長方形 59"/>
          <p:cNvSpPr/>
          <p:nvPr/>
        </p:nvSpPr>
        <p:spPr>
          <a:xfrm>
            <a:off x="415912" y="3496635"/>
            <a:ext cx="1425588" cy="252000"/>
          </a:xfrm>
          <a:prstGeom prst="rect">
            <a:avLst/>
          </a:prstGeom>
          <a:solidFill>
            <a:schemeClr val="tx1"/>
          </a:solidFill>
          <a:ln w="12700" cap="flat" cmpd="sng" algn="ctr">
            <a:noFill/>
            <a:prstDash val="solid"/>
          </a:ln>
          <a:effectLst/>
        </p:spPr>
        <p:txBody>
          <a:bodyPr lIns="72000" tIns="72000" rIns="72000" bIns="72000" rtlCol="0" anchor="ctr" anchorCtr="0"/>
          <a:lstStyle/>
          <a:p>
            <a:pPr marL="177800" marR="0" lvl="0" indent="-177800" algn="ctr" defTabSz="914400" eaLnBrk="1" fontAlgn="auto" latinLnBrk="0" hangingPunct="1">
              <a:lnSpc>
                <a:spcPct val="100000"/>
              </a:lnSpc>
              <a:spcBef>
                <a:spcPts val="0"/>
              </a:spcBef>
              <a:spcAft>
                <a:spcPts val="0"/>
              </a:spcAft>
              <a:buClrTx/>
              <a:buSzTx/>
              <a:buFontTx/>
              <a:buNone/>
              <a:tabLst/>
              <a:defRPr/>
            </a:pPr>
            <a:r>
              <a:rPr kumimoji="1" lang="ja-JP" altLang="en-US" sz="1200" kern="0" dirty="0">
                <a:solidFill>
                  <a:schemeClr val="bg1"/>
                </a:solidFill>
                <a:latin typeface="Arial" panose="020B0604020202020204" pitchFamily="34" charset="0"/>
                <a:ea typeface="ＭＳ Ｐゴシック" panose="020B0600070205080204" pitchFamily="50" charset="-128"/>
                <a:cs typeface="+mn-cs"/>
              </a:rPr>
              <a:t>事業</a:t>
            </a:r>
            <a:r>
              <a:rPr kumimoji="1" lang="ja-JP" altLang="en-US" sz="1200" kern="0" dirty="0" smtClean="0">
                <a:solidFill>
                  <a:schemeClr val="bg1"/>
                </a:solidFill>
                <a:latin typeface="Arial" panose="020B0604020202020204" pitchFamily="34" charset="0"/>
                <a:ea typeface="ＭＳ Ｐゴシック" panose="020B0600070205080204" pitchFamily="50" charset="-128"/>
                <a:cs typeface="+mn-cs"/>
              </a:rPr>
              <a:t>内容</a:t>
            </a:r>
            <a:endParaRPr kumimoji="1" lang="ja-JP" altLang="en-US" sz="1200" i="0" u="none" strike="noStrike" kern="0" cap="none" spc="0" normalizeH="0" baseline="0" noProof="0" dirty="0" smtClean="0">
              <a:ln>
                <a:noFill/>
              </a:ln>
              <a:solidFill>
                <a:schemeClr val="bg1"/>
              </a:solidFill>
              <a:effectLst/>
              <a:uLnTx/>
              <a:uFillTx/>
              <a:latin typeface="Arial" panose="020B0604020202020204" pitchFamily="34" charset="0"/>
              <a:ea typeface="ＭＳ Ｐゴシック" panose="020B0600070205080204" pitchFamily="50" charset="-128"/>
              <a:cs typeface="+mn-cs"/>
            </a:endParaRPr>
          </a:p>
        </p:txBody>
      </p:sp>
      <p:sp>
        <p:nvSpPr>
          <p:cNvPr id="63" name="角丸四角形 62"/>
          <p:cNvSpPr/>
          <p:nvPr/>
        </p:nvSpPr>
        <p:spPr>
          <a:xfrm>
            <a:off x="4175760" y="2752389"/>
            <a:ext cx="1502366" cy="569010"/>
          </a:xfrm>
          <a:prstGeom prst="roundRect">
            <a:avLst/>
          </a:prstGeom>
          <a:solidFill>
            <a:schemeClr val="accent4"/>
          </a:solidFill>
          <a:ln w="25400" cap="flat" cmpd="sng" algn="ctr">
            <a:noFill/>
            <a:prstDash val="solid"/>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ja-JP" altLang="en-US" sz="1100" b="1" kern="0" dirty="0">
                <a:solidFill>
                  <a:prstClr val="white"/>
                </a:solidFill>
                <a:latin typeface="HGPｺﾞｼｯｸM" panose="020B0600000000000000" pitchFamily="50" charset="-128"/>
                <a:ea typeface="HGPｺﾞｼｯｸM" panose="020B0600000000000000" pitchFamily="50" charset="-128"/>
                <a:cs typeface="Meiryo UI" panose="020B0604030504040204" pitchFamily="50" charset="-128"/>
              </a:rPr>
              <a:t>株式</a:t>
            </a:r>
            <a:r>
              <a:rPr lang="ja-JP" altLang="en-US" sz="1100" b="1" kern="0" dirty="0" smtClean="0">
                <a:solidFill>
                  <a:prstClr val="white"/>
                </a:solidFill>
                <a:latin typeface="HGPｺﾞｼｯｸM" panose="020B0600000000000000" pitchFamily="50" charset="-128"/>
                <a:ea typeface="HGPｺﾞｼｯｸM" panose="020B0600000000000000" pitchFamily="50" charset="-128"/>
                <a:cs typeface="Meiryo UI" panose="020B0604030504040204" pitchFamily="50" charset="-128"/>
              </a:rPr>
              <a:t>会社</a:t>
            </a:r>
            <a:r>
              <a:rPr lang="en-US" altLang="ja-JP" sz="1100" b="1" kern="0" dirty="0" smtClean="0">
                <a:solidFill>
                  <a:prstClr val="white"/>
                </a:solidFill>
                <a:latin typeface="HGPｺﾞｼｯｸM" panose="020B0600000000000000" pitchFamily="50" charset="-128"/>
                <a:ea typeface="HGPｺﾞｼｯｸM" panose="020B0600000000000000" pitchFamily="50" charset="-128"/>
                <a:cs typeface="Meiryo UI" panose="020B0604030504040204" pitchFamily="50" charset="-128"/>
              </a:rPr>
              <a:t/>
            </a:r>
            <a:br>
              <a:rPr lang="en-US" altLang="ja-JP" sz="1100" b="1" kern="0" dirty="0" smtClean="0">
                <a:solidFill>
                  <a:prstClr val="white"/>
                </a:solidFill>
                <a:latin typeface="HGPｺﾞｼｯｸM" panose="020B0600000000000000" pitchFamily="50" charset="-128"/>
                <a:ea typeface="HGPｺﾞｼｯｸM" panose="020B0600000000000000" pitchFamily="50" charset="-128"/>
                <a:cs typeface="Meiryo UI" panose="020B0604030504040204" pitchFamily="50" charset="-128"/>
              </a:rPr>
            </a:br>
            <a:r>
              <a:rPr lang="ja-JP" altLang="en-US" sz="1100" b="1" kern="0" dirty="0" smtClean="0">
                <a:solidFill>
                  <a:prstClr val="white"/>
                </a:solidFill>
                <a:latin typeface="HGPｺﾞｼｯｸM" panose="020B0600000000000000" pitchFamily="50" charset="-128"/>
                <a:ea typeface="HGPｺﾞｼｯｸM" panose="020B0600000000000000" pitchFamily="50" charset="-128"/>
                <a:cs typeface="Meiryo UI" panose="020B0604030504040204" pitchFamily="50" charset="-128"/>
              </a:rPr>
              <a:t>ホテルニュー</a:t>
            </a:r>
            <a:r>
              <a:rPr lang="ja-JP" altLang="en-US" sz="1100" b="1" kern="0" dirty="0">
                <a:solidFill>
                  <a:prstClr val="white"/>
                </a:solidFill>
                <a:latin typeface="HGPｺﾞｼｯｸM" panose="020B0600000000000000" pitchFamily="50" charset="-128"/>
                <a:ea typeface="HGPｺﾞｼｯｸM" panose="020B0600000000000000" pitchFamily="50" charset="-128"/>
                <a:cs typeface="Meiryo UI" panose="020B0604030504040204" pitchFamily="50" charset="-128"/>
              </a:rPr>
              <a:t>王子</a:t>
            </a:r>
            <a:endParaRPr kumimoji="0" lang="en-US" altLang="ja-JP" sz="1100" b="1" i="0" u="none" strike="noStrike" kern="0" cap="none" spc="0" normalizeH="0" baseline="0" noProof="0" dirty="0" smtClean="0">
              <a:ln>
                <a:noFill/>
              </a:ln>
              <a:solidFill>
                <a:prstClr val="white"/>
              </a:solidFill>
              <a:effectLst/>
              <a:uLnTx/>
              <a:uFillTx/>
              <a:latin typeface="HGPｺﾞｼｯｸM" panose="020B0600000000000000" pitchFamily="50" charset="-128"/>
              <a:ea typeface="HGPｺﾞｼｯｸM" panose="020B0600000000000000" pitchFamily="50" charset="-128"/>
              <a:cs typeface="Meiryo UI" panose="020B0604030504040204" pitchFamily="50" charset="-128"/>
            </a:endParaRPr>
          </a:p>
        </p:txBody>
      </p:sp>
      <p:sp>
        <p:nvSpPr>
          <p:cNvPr id="64" name="下矢印 63"/>
          <p:cNvSpPr/>
          <p:nvPr/>
        </p:nvSpPr>
        <p:spPr>
          <a:xfrm flipV="1">
            <a:off x="4722615" y="3460321"/>
            <a:ext cx="407902" cy="238615"/>
          </a:xfrm>
          <a:prstGeom prst="downArrow">
            <a:avLst/>
          </a:prstGeom>
          <a:solidFill>
            <a:schemeClr val="bg1">
              <a:lumMod val="7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0"/>
          <a:lstStyle/>
          <a:p>
            <a:pPr algn="ctr"/>
            <a:endParaRPr kumimoji="1" lang="ja-JP" altLang="en-US" sz="800" dirty="0" smtClean="0">
              <a:solidFill>
                <a:schemeClr val="tx1"/>
              </a:solidFill>
            </a:endParaRPr>
          </a:p>
        </p:txBody>
      </p:sp>
      <p:sp>
        <p:nvSpPr>
          <p:cNvPr id="65" name="角丸四角形 64"/>
          <p:cNvSpPr/>
          <p:nvPr/>
        </p:nvSpPr>
        <p:spPr>
          <a:xfrm>
            <a:off x="4175760" y="3857953"/>
            <a:ext cx="1502366" cy="569010"/>
          </a:xfrm>
          <a:prstGeom prst="roundRect">
            <a:avLst/>
          </a:prstGeom>
          <a:solidFill>
            <a:schemeClr val="accent4"/>
          </a:solidFill>
          <a:ln w="25400" cap="flat" cmpd="sng" algn="ctr">
            <a:noFill/>
            <a:prstDash val="solid"/>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ja-JP" altLang="en-US" sz="1100" b="1" kern="0" dirty="0">
                <a:solidFill>
                  <a:prstClr val="white"/>
                </a:solidFill>
                <a:latin typeface="HGPｺﾞｼｯｸM" panose="020B0600000000000000" pitchFamily="50" charset="-128"/>
                <a:ea typeface="HGPｺﾞｼｯｸM" panose="020B0600000000000000" pitchFamily="50" charset="-128"/>
                <a:cs typeface="Meiryo UI" panose="020B0604030504040204" pitchFamily="50" charset="-128"/>
              </a:rPr>
              <a:t>株式</a:t>
            </a:r>
            <a:r>
              <a:rPr lang="ja-JP" altLang="en-US" sz="1100" b="1" kern="0" dirty="0" smtClean="0">
                <a:solidFill>
                  <a:prstClr val="white"/>
                </a:solidFill>
                <a:latin typeface="HGPｺﾞｼｯｸM" panose="020B0600000000000000" pitchFamily="50" charset="-128"/>
                <a:ea typeface="HGPｺﾞｼｯｸM" panose="020B0600000000000000" pitchFamily="50" charset="-128"/>
                <a:cs typeface="Meiryo UI" panose="020B0604030504040204" pitchFamily="50" charset="-128"/>
              </a:rPr>
              <a:t>会社</a:t>
            </a:r>
            <a:r>
              <a:rPr lang="en-US" altLang="ja-JP" sz="1100" b="1" kern="0" dirty="0" smtClean="0">
                <a:solidFill>
                  <a:prstClr val="white"/>
                </a:solidFill>
                <a:latin typeface="HGPｺﾞｼｯｸM" panose="020B0600000000000000" pitchFamily="50" charset="-128"/>
                <a:ea typeface="HGPｺﾞｼｯｸM" panose="020B0600000000000000" pitchFamily="50" charset="-128"/>
                <a:cs typeface="Meiryo UI" panose="020B0604030504040204" pitchFamily="50" charset="-128"/>
              </a:rPr>
              <a:t/>
            </a:r>
            <a:br>
              <a:rPr lang="en-US" altLang="ja-JP" sz="1100" b="1" kern="0" dirty="0" smtClean="0">
                <a:solidFill>
                  <a:prstClr val="white"/>
                </a:solidFill>
                <a:latin typeface="HGPｺﾞｼｯｸM" panose="020B0600000000000000" pitchFamily="50" charset="-128"/>
                <a:ea typeface="HGPｺﾞｼｯｸM" panose="020B0600000000000000" pitchFamily="50" charset="-128"/>
                <a:cs typeface="Meiryo UI" panose="020B0604030504040204" pitchFamily="50" charset="-128"/>
              </a:rPr>
            </a:br>
            <a:r>
              <a:rPr lang="en-US" altLang="ja-JP" sz="1100" b="1" kern="0" dirty="0" smtClean="0">
                <a:solidFill>
                  <a:prstClr val="white"/>
                </a:solidFill>
                <a:latin typeface="HGPｺﾞｼｯｸM" panose="020B0600000000000000" pitchFamily="50" charset="-128"/>
                <a:ea typeface="HGPｺﾞｼｯｸM" panose="020B0600000000000000" pitchFamily="50" charset="-128"/>
                <a:cs typeface="Meiryo UI" panose="020B0604030504040204" pitchFamily="50" charset="-128"/>
              </a:rPr>
              <a:t>MARS</a:t>
            </a:r>
            <a:r>
              <a:rPr lang="ja-JP" altLang="en-US" sz="1100" b="1" kern="0" dirty="0" smtClean="0">
                <a:solidFill>
                  <a:prstClr val="white"/>
                </a:solidFill>
                <a:latin typeface="HGPｺﾞｼｯｸM" panose="020B0600000000000000" pitchFamily="50" charset="-128"/>
                <a:ea typeface="HGPｺﾞｼｯｸM" panose="020B0600000000000000" pitchFamily="50" charset="-128"/>
                <a:cs typeface="Meiryo UI" panose="020B0604030504040204" pitchFamily="50" charset="-128"/>
              </a:rPr>
              <a:t> </a:t>
            </a:r>
            <a:r>
              <a:rPr lang="en-US" altLang="ja-JP" sz="1100" b="1" kern="0" dirty="0" smtClean="0">
                <a:solidFill>
                  <a:prstClr val="white"/>
                </a:solidFill>
                <a:latin typeface="HGPｺﾞｼｯｸM" panose="020B0600000000000000" pitchFamily="50" charset="-128"/>
                <a:ea typeface="HGPｺﾞｼｯｸM" panose="020B0600000000000000" pitchFamily="50" charset="-128"/>
                <a:cs typeface="Meiryo UI" panose="020B0604030504040204" pitchFamily="50" charset="-128"/>
              </a:rPr>
              <a:t>Company</a:t>
            </a:r>
            <a:endParaRPr kumimoji="0" lang="en-US" altLang="ja-JP" sz="1100" b="1" i="0" u="none" strike="noStrike" kern="0" cap="none" spc="0" normalizeH="0" baseline="0" noProof="0" dirty="0" smtClean="0">
              <a:ln>
                <a:noFill/>
              </a:ln>
              <a:solidFill>
                <a:prstClr val="white"/>
              </a:solidFill>
              <a:effectLst/>
              <a:uLnTx/>
              <a:uFillTx/>
              <a:latin typeface="HGPｺﾞｼｯｸM" panose="020B0600000000000000" pitchFamily="50" charset="-128"/>
              <a:ea typeface="HGPｺﾞｼｯｸM" panose="020B0600000000000000" pitchFamily="50" charset="-128"/>
              <a:cs typeface="Meiryo UI" panose="020B0604030504040204" pitchFamily="50" charset="-128"/>
            </a:endParaRPr>
          </a:p>
        </p:txBody>
      </p:sp>
      <p:sp>
        <p:nvSpPr>
          <p:cNvPr id="66" name="Rectangle 53"/>
          <p:cNvSpPr>
            <a:spLocks noChangeArrowheads="1"/>
          </p:cNvSpPr>
          <p:nvPr/>
        </p:nvSpPr>
        <p:spPr bwMode="gray">
          <a:xfrm>
            <a:off x="4175760" y="4545201"/>
            <a:ext cx="1523119" cy="410236"/>
          </a:xfrm>
          <a:prstGeom prst="rect">
            <a:avLst/>
          </a:prstGeom>
          <a:noFill/>
          <a:ln w="19050" algn="ctr">
            <a:noFill/>
            <a:miter lim="800000"/>
            <a:headEnd/>
            <a:tailEnd/>
          </a:ln>
          <a:effectLst/>
        </p:spPr>
        <p:txBody>
          <a:bodyPr wrap="square" lIns="0" tIns="72000" rIns="0" bIns="72000" anchor="ctr" anchorCtr="0"/>
          <a:lstStyle/>
          <a:p>
            <a:r>
              <a:rPr lang="ja-JP" altLang="ja-JP" sz="900" dirty="0">
                <a:latin typeface="HGPｺﾞｼｯｸM" panose="020B0600000000000000" pitchFamily="50" charset="-128"/>
                <a:ea typeface="HGPｺﾞｼｯｸM" panose="020B0600000000000000" pitchFamily="50" charset="-128"/>
              </a:rPr>
              <a:t>新技術冷蔵庫のレンタル導入及び長期保存に係る知見提供</a:t>
            </a:r>
          </a:p>
        </p:txBody>
      </p:sp>
      <p:pic>
        <p:nvPicPr>
          <p:cNvPr id="67"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312676" y="3361771"/>
            <a:ext cx="375625" cy="4434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8" name="下矢印 67"/>
          <p:cNvSpPr/>
          <p:nvPr/>
        </p:nvSpPr>
        <p:spPr>
          <a:xfrm>
            <a:off x="4722615" y="2373769"/>
            <a:ext cx="407902" cy="238615"/>
          </a:xfrm>
          <a:prstGeom prst="downArrow">
            <a:avLst/>
          </a:prstGeom>
          <a:solidFill>
            <a:schemeClr val="bg1">
              <a:lumMod val="7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0"/>
          <a:lstStyle/>
          <a:p>
            <a:pPr algn="ctr"/>
            <a:endParaRPr kumimoji="1" lang="ja-JP" altLang="en-US" sz="800" dirty="0" smtClean="0">
              <a:solidFill>
                <a:schemeClr val="tx1"/>
              </a:solidFill>
            </a:endParaRPr>
          </a:p>
        </p:txBody>
      </p:sp>
      <p:sp>
        <p:nvSpPr>
          <p:cNvPr id="69" name="角丸四角形 68"/>
          <p:cNvSpPr/>
          <p:nvPr/>
        </p:nvSpPr>
        <p:spPr>
          <a:xfrm>
            <a:off x="4175760" y="1664753"/>
            <a:ext cx="1502366" cy="569010"/>
          </a:xfrm>
          <a:prstGeom prst="roundRect">
            <a:avLst/>
          </a:prstGeom>
          <a:solidFill>
            <a:schemeClr val="accent4"/>
          </a:solidFill>
          <a:ln w="25400" cap="flat" cmpd="sng" algn="ctr">
            <a:noFill/>
            <a:prstDash val="solid"/>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ja-JP" altLang="en-US" sz="1100" b="1" kern="0" dirty="0" smtClean="0">
                <a:solidFill>
                  <a:prstClr val="white"/>
                </a:solidFill>
                <a:latin typeface="HGPｺﾞｼｯｸM" panose="020B0600000000000000" pitchFamily="50" charset="-128"/>
                <a:ea typeface="HGPｺﾞｼｯｸM" panose="020B0600000000000000" pitchFamily="50" charset="-128"/>
                <a:cs typeface="Meiryo UI" panose="020B0604030504040204" pitchFamily="50" charset="-128"/>
              </a:rPr>
              <a:t>地元生産者な</a:t>
            </a:r>
            <a:r>
              <a:rPr lang="ja-JP" altLang="en-US" sz="1100" b="1" kern="0" dirty="0">
                <a:solidFill>
                  <a:prstClr val="white"/>
                </a:solidFill>
                <a:latin typeface="HGPｺﾞｼｯｸM" panose="020B0600000000000000" pitchFamily="50" charset="-128"/>
                <a:ea typeface="HGPｺﾞｼｯｸM" panose="020B0600000000000000" pitchFamily="50" charset="-128"/>
                <a:cs typeface="Meiryo UI" panose="020B0604030504040204" pitchFamily="50" charset="-128"/>
              </a:rPr>
              <a:t>ど</a:t>
            </a:r>
            <a:endParaRPr kumimoji="0" lang="en-US" altLang="ja-JP" sz="1100" b="1" i="0" u="none" strike="noStrike" kern="0" cap="none" spc="0" normalizeH="0" baseline="0" noProof="0" dirty="0" smtClean="0">
              <a:ln>
                <a:noFill/>
              </a:ln>
              <a:solidFill>
                <a:prstClr val="white"/>
              </a:solidFill>
              <a:effectLst/>
              <a:uLnTx/>
              <a:uFillTx/>
              <a:latin typeface="HGPｺﾞｼｯｸM" panose="020B0600000000000000" pitchFamily="50" charset="-128"/>
              <a:ea typeface="HGPｺﾞｼｯｸM" panose="020B0600000000000000" pitchFamily="50" charset="-128"/>
              <a:cs typeface="Meiryo UI" panose="020B0604030504040204" pitchFamily="50" charset="-128"/>
            </a:endParaRPr>
          </a:p>
        </p:txBody>
      </p:sp>
      <p:sp>
        <p:nvSpPr>
          <p:cNvPr id="70" name="Rectangle 53"/>
          <p:cNvSpPr>
            <a:spLocks noChangeArrowheads="1"/>
          </p:cNvSpPr>
          <p:nvPr/>
        </p:nvSpPr>
        <p:spPr bwMode="gray">
          <a:xfrm>
            <a:off x="5212837" y="2296922"/>
            <a:ext cx="546855" cy="410236"/>
          </a:xfrm>
          <a:prstGeom prst="rect">
            <a:avLst/>
          </a:prstGeom>
          <a:noFill/>
          <a:ln w="19050" algn="ctr">
            <a:noFill/>
            <a:miter lim="800000"/>
            <a:headEnd/>
            <a:tailEnd/>
          </a:ln>
          <a:effectLst/>
        </p:spPr>
        <p:txBody>
          <a:bodyPr wrap="square" lIns="0" tIns="72000" rIns="0" bIns="72000" anchor="ctr" anchorCtr="0"/>
          <a:lstStyle/>
          <a:p>
            <a:r>
              <a:rPr lang="ja-JP" altLang="en-US" sz="900" dirty="0" smtClean="0">
                <a:latin typeface="HGPｺﾞｼｯｸM" panose="020B0600000000000000" pitchFamily="50" charset="-128"/>
                <a:ea typeface="HGPｺﾞｼｯｸM" panose="020B0600000000000000" pitchFamily="50" charset="-128"/>
              </a:rPr>
              <a:t>食材調達</a:t>
            </a:r>
            <a:endParaRPr lang="ja-JP" altLang="ja-JP" sz="900" dirty="0">
              <a:latin typeface="HGPｺﾞｼｯｸM" panose="020B0600000000000000" pitchFamily="50" charset="-128"/>
              <a:ea typeface="HGPｺﾞｼｯｸM" panose="020B0600000000000000" pitchFamily="50" charset="-128"/>
            </a:endParaRPr>
          </a:p>
        </p:txBody>
      </p:sp>
      <p:sp>
        <p:nvSpPr>
          <p:cNvPr id="71" name="左中かっこ 70"/>
          <p:cNvSpPr/>
          <p:nvPr/>
        </p:nvSpPr>
        <p:spPr>
          <a:xfrm>
            <a:off x="5815897" y="1664752"/>
            <a:ext cx="193745" cy="2880449"/>
          </a:xfrm>
          <a:prstGeom prst="leftBrace">
            <a:avLst>
              <a:gd name="adj1" fmla="val 26960"/>
              <a:gd name="adj2" fmla="val 46749"/>
            </a:avLst>
          </a:prstGeom>
          <a:ln w="12700">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800"/>
          </a:p>
        </p:txBody>
      </p:sp>
      <p:sp>
        <p:nvSpPr>
          <p:cNvPr id="72" name="正方形/長方形 71"/>
          <p:cNvSpPr/>
          <p:nvPr/>
        </p:nvSpPr>
        <p:spPr>
          <a:xfrm>
            <a:off x="6238971" y="1652415"/>
            <a:ext cx="3270686" cy="271439"/>
          </a:xfrm>
          <a:prstGeom prst="rect">
            <a:avLst/>
          </a:prstGeom>
          <a:solidFill>
            <a:schemeClr val="accent1">
              <a:lumMod val="60000"/>
              <a:lumOff val="40000"/>
            </a:schemeClr>
          </a:solidFill>
          <a:ln w="25400" cap="flat" cmpd="sng" algn="ctr">
            <a:noFill/>
            <a:prstDash val="solid"/>
          </a:ln>
          <a:effectLst/>
        </p:spPr>
        <p:txBody>
          <a:bodyPr rtlCol="0" anchor="ctr"/>
          <a:lstStyle/>
          <a:p>
            <a:pPr algn="ctr">
              <a:defRPr/>
            </a:pPr>
            <a:r>
              <a:rPr lang="ja-JP" altLang="en-US" sz="1050" kern="0" dirty="0" smtClean="0">
                <a:latin typeface="HGPｺﾞｼｯｸM" panose="020B0600000000000000" pitchFamily="50" charset="-128"/>
                <a:ea typeface="HGPｺﾞｼｯｸM" panose="020B0600000000000000" pitchFamily="50" charset="-128"/>
                <a:cs typeface="Meiryo UI" panose="020B0604030504040204" pitchFamily="50" charset="-128"/>
              </a:rPr>
              <a:t>地元食材の長期鮮度保持の実証</a:t>
            </a:r>
            <a:endParaRPr lang="en-US" altLang="ja-JP" sz="1050" kern="0" dirty="0">
              <a:latin typeface="HGPｺﾞｼｯｸM" panose="020B0600000000000000" pitchFamily="50" charset="-128"/>
              <a:ea typeface="HGPｺﾞｼｯｸM" panose="020B0600000000000000" pitchFamily="50" charset="-128"/>
              <a:cs typeface="Meiryo UI" panose="020B0604030504040204" pitchFamily="50" charset="-128"/>
            </a:endParaRPr>
          </a:p>
        </p:txBody>
      </p:sp>
      <p:sp>
        <p:nvSpPr>
          <p:cNvPr id="73" name="Rectangle 16"/>
          <p:cNvSpPr>
            <a:spLocks noChangeArrowheads="1"/>
          </p:cNvSpPr>
          <p:nvPr/>
        </p:nvSpPr>
        <p:spPr bwMode="gray">
          <a:xfrm>
            <a:off x="6237077" y="1940177"/>
            <a:ext cx="3275934" cy="881855"/>
          </a:xfrm>
          <a:prstGeom prst="rect">
            <a:avLst/>
          </a:prstGeom>
          <a:noFill/>
          <a:ln w="9525" algn="ctr">
            <a:noFill/>
            <a:miter lim="800000"/>
            <a:headEnd/>
            <a:tailEnd/>
          </a:ln>
        </p:spPr>
        <p:txBody>
          <a:bodyPr lIns="72000" tIns="36000" rIns="72000" bIns="144000" anchor="t"/>
          <a:lstStyle/>
          <a:p>
            <a:pPr marL="179388" lvl="2" indent="-179388" fontAlgn="auto">
              <a:lnSpc>
                <a:spcPct val="106000"/>
              </a:lnSpc>
              <a:spcBef>
                <a:spcPts val="600"/>
              </a:spcBef>
              <a:spcAft>
                <a:spcPts val="0"/>
              </a:spcAft>
              <a:buClr>
                <a:srgbClr val="000000"/>
              </a:buClr>
              <a:buFont typeface="Wingdings" pitchFamily="2" charset="2"/>
              <a:buChar char="Ø"/>
            </a:pPr>
            <a:r>
              <a:rPr kumimoji="1" lang="ja-JP" altLang="en-US" sz="1000" dirty="0">
                <a:latin typeface="HGPｺﾞｼｯｸM" panose="020B0600000000000000" pitchFamily="50" charset="-128"/>
                <a:ea typeface="HGPｺﾞｼｯｸM" panose="020B0600000000000000" pitchFamily="50" charset="-128"/>
                <a:cs typeface="Meiryo UI" panose="020B0604030504040204" pitchFamily="50" charset="-128"/>
              </a:rPr>
              <a:t>食材（肉類・魚介類・野菜など）を冷凍保存並みに長期冷蔵保存できることで食材ロスの削減効果を測定する</a:t>
            </a:r>
            <a:r>
              <a:rPr kumimoji="1" lang="ja-JP" altLang="en-US" sz="1000" dirty="0" smtClean="0">
                <a:latin typeface="HGPｺﾞｼｯｸM" panose="020B0600000000000000" pitchFamily="50" charset="-128"/>
                <a:ea typeface="HGPｺﾞｼｯｸM" panose="020B0600000000000000" pitchFamily="50" charset="-128"/>
                <a:cs typeface="Meiryo UI" panose="020B0604030504040204" pitchFamily="50" charset="-128"/>
              </a:rPr>
              <a:t>。</a:t>
            </a:r>
            <a:endParaRPr kumimoji="1" lang="en-US" altLang="ja-JP" sz="1000" dirty="0" smtClean="0">
              <a:latin typeface="HGPｺﾞｼｯｸM" panose="020B0600000000000000" pitchFamily="50" charset="-128"/>
              <a:ea typeface="HGPｺﾞｼｯｸM" panose="020B0600000000000000" pitchFamily="50" charset="-128"/>
              <a:cs typeface="Meiryo UI" panose="020B0604030504040204" pitchFamily="50" charset="-128"/>
            </a:endParaRPr>
          </a:p>
          <a:p>
            <a:pPr marL="179388" lvl="2" indent="-179388" fontAlgn="auto">
              <a:lnSpc>
                <a:spcPct val="106000"/>
              </a:lnSpc>
              <a:spcBef>
                <a:spcPts val="600"/>
              </a:spcBef>
              <a:spcAft>
                <a:spcPts val="0"/>
              </a:spcAft>
              <a:buClr>
                <a:srgbClr val="000000"/>
              </a:buClr>
              <a:buFont typeface="Wingdings" pitchFamily="2" charset="2"/>
              <a:buChar char="Ø"/>
            </a:pPr>
            <a:r>
              <a:rPr kumimoji="1" lang="ja-JP" altLang="en-US" sz="1000" dirty="0" smtClean="0">
                <a:latin typeface="HGPｺﾞｼｯｸM" panose="020B0600000000000000" pitchFamily="50" charset="-128"/>
                <a:ea typeface="HGPｺﾞｼｯｸM" panose="020B0600000000000000" pitchFamily="50" charset="-128"/>
                <a:cs typeface="Meiryo UI" panose="020B0604030504040204" pitchFamily="50" charset="-128"/>
              </a:rPr>
              <a:t>通常の冷蔵庫保存に比べて、どれくらい鮮度を保持しながら食材を保存することができるかを検証する。</a:t>
            </a:r>
            <a:endParaRPr kumimoji="1" lang="en-US" altLang="ja-JP" sz="1000" dirty="0">
              <a:latin typeface="HGPｺﾞｼｯｸM" panose="020B0600000000000000" pitchFamily="50" charset="-128"/>
              <a:ea typeface="HGPｺﾞｼｯｸM" panose="020B0600000000000000" pitchFamily="50" charset="-128"/>
              <a:cs typeface="Meiryo UI" panose="020B0604030504040204" pitchFamily="50" charset="-128"/>
            </a:endParaRPr>
          </a:p>
        </p:txBody>
      </p:sp>
      <p:sp>
        <p:nvSpPr>
          <p:cNvPr id="74" name="円/楕円 73"/>
          <p:cNvSpPr/>
          <p:nvPr/>
        </p:nvSpPr>
        <p:spPr bwMode="gray">
          <a:xfrm>
            <a:off x="6237077" y="1652415"/>
            <a:ext cx="271439" cy="271439"/>
          </a:xfrm>
          <a:prstGeom prst="ellipse">
            <a:avLst/>
          </a:prstGeom>
          <a:solidFill>
            <a:schemeClr val="accent2"/>
          </a:solidFill>
          <a:ln w="12700" algn="ctr">
            <a:solidFill>
              <a:schemeClr val="bg1"/>
            </a:solidFill>
            <a:miter lim="800000"/>
            <a:headEnd/>
            <a:tailEnd/>
          </a:ln>
        </p:spPr>
        <p:txBody>
          <a:bodyPr wrap="square" lIns="36000" tIns="36000" rIns="36000" bIns="36000" rtlCol="0" anchor="ctr"/>
          <a:lstStyle/>
          <a:p>
            <a:pPr algn="ctr">
              <a:buFont typeface="Wingdings 2" pitchFamily="18" charset="2"/>
              <a:buNone/>
            </a:pPr>
            <a:r>
              <a:rPr kumimoji="1" lang="en-US" altLang="ja-JP" sz="1050" dirty="0" smtClean="0">
                <a:solidFill>
                  <a:schemeClr val="bg1"/>
                </a:solidFill>
              </a:rPr>
              <a:t>1</a:t>
            </a:r>
            <a:endParaRPr kumimoji="1" lang="ja-JP" altLang="en-US" sz="1050" dirty="0" smtClean="0">
              <a:solidFill>
                <a:schemeClr val="bg1"/>
              </a:solidFill>
            </a:endParaRPr>
          </a:p>
        </p:txBody>
      </p:sp>
      <p:sp>
        <p:nvSpPr>
          <p:cNvPr id="75" name="正方形/長方形 74"/>
          <p:cNvSpPr/>
          <p:nvPr/>
        </p:nvSpPr>
        <p:spPr>
          <a:xfrm>
            <a:off x="6238971" y="4058129"/>
            <a:ext cx="3270686" cy="271439"/>
          </a:xfrm>
          <a:prstGeom prst="rect">
            <a:avLst/>
          </a:prstGeom>
          <a:solidFill>
            <a:schemeClr val="accent1">
              <a:lumMod val="60000"/>
              <a:lumOff val="40000"/>
            </a:schemeClr>
          </a:solidFill>
          <a:ln w="25400" cap="flat" cmpd="sng" algn="ctr">
            <a:noFill/>
            <a:prstDash val="solid"/>
          </a:ln>
          <a:effectLst/>
        </p:spPr>
        <p:txBody>
          <a:bodyPr rtlCol="0" anchor="ctr"/>
          <a:lstStyle/>
          <a:p>
            <a:pPr algn="ctr">
              <a:defRPr/>
            </a:pPr>
            <a:r>
              <a:rPr lang="ja-JP" altLang="en-US" sz="1050" kern="0" dirty="0" smtClean="0">
                <a:latin typeface="HGPｺﾞｼｯｸM" panose="020B0600000000000000" pitchFamily="50" charset="-128"/>
                <a:ea typeface="HGPｺﾞｼｯｸM" panose="020B0600000000000000" pitchFamily="50" charset="-128"/>
                <a:cs typeface="Meiryo UI" panose="020B0604030504040204" pitchFamily="50" charset="-128"/>
              </a:rPr>
              <a:t>熟成効果を利用した新たな商品開発</a:t>
            </a:r>
            <a:endParaRPr lang="en-US" altLang="ja-JP" sz="1050" kern="0" dirty="0">
              <a:latin typeface="HGPｺﾞｼｯｸM" panose="020B0600000000000000" pitchFamily="50" charset="-128"/>
              <a:ea typeface="HGPｺﾞｼｯｸM" panose="020B0600000000000000" pitchFamily="50" charset="-128"/>
              <a:cs typeface="Meiryo UI" panose="020B0604030504040204" pitchFamily="50" charset="-128"/>
            </a:endParaRPr>
          </a:p>
        </p:txBody>
      </p:sp>
      <p:sp>
        <p:nvSpPr>
          <p:cNvPr id="76" name="Rectangle 16"/>
          <p:cNvSpPr>
            <a:spLocks noChangeArrowheads="1"/>
          </p:cNvSpPr>
          <p:nvPr/>
        </p:nvSpPr>
        <p:spPr bwMode="gray">
          <a:xfrm>
            <a:off x="6237077" y="4345891"/>
            <a:ext cx="3275934" cy="724861"/>
          </a:xfrm>
          <a:prstGeom prst="rect">
            <a:avLst/>
          </a:prstGeom>
          <a:noFill/>
          <a:ln w="9525" algn="ctr">
            <a:noFill/>
            <a:miter lim="800000"/>
            <a:headEnd/>
            <a:tailEnd/>
          </a:ln>
        </p:spPr>
        <p:txBody>
          <a:bodyPr lIns="72000" tIns="36000" rIns="72000" bIns="144000" anchor="t"/>
          <a:lstStyle/>
          <a:p>
            <a:pPr marL="179388" lvl="2" indent="-179388" fontAlgn="auto">
              <a:lnSpc>
                <a:spcPct val="106000"/>
              </a:lnSpc>
              <a:spcBef>
                <a:spcPts val="600"/>
              </a:spcBef>
              <a:spcAft>
                <a:spcPts val="0"/>
              </a:spcAft>
              <a:buClr>
                <a:srgbClr val="000000"/>
              </a:buClr>
              <a:buFont typeface="Wingdings" pitchFamily="2" charset="2"/>
              <a:buChar char="Ø"/>
            </a:pPr>
            <a:r>
              <a:rPr lang="ja-JP" altLang="ja-JP" sz="1000" dirty="0">
                <a:latin typeface="HGPｺﾞｼｯｸM" panose="020B0600000000000000" pitchFamily="50" charset="-128"/>
                <a:ea typeface="HGPｺﾞｼｯｸM" panose="020B0600000000000000" pitchFamily="50" charset="-128"/>
              </a:rPr>
              <a:t>新冷蔵技術を活用した熟成</a:t>
            </a:r>
            <a:r>
              <a:rPr lang="ja-JP" altLang="ja-JP" sz="1000" dirty="0" smtClean="0">
                <a:latin typeface="HGPｺﾞｼｯｸM" panose="020B0600000000000000" pitchFamily="50" charset="-128"/>
                <a:ea typeface="HGPｺﾞｼｯｸM" panose="020B0600000000000000" pitchFamily="50" charset="-128"/>
              </a:rPr>
              <a:t>方法</a:t>
            </a:r>
            <a:r>
              <a:rPr lang="ja-JP" altLang="en-US" sz="1000" dirty="0" smtClean="0">
                <a:latin typeface="HGPｺﾞｼｯｸM" panose="020B0600000000000000" pitchFamily="50" charset="-128"/>
                <a:ea typeface="HGPｺﾞｼｯｸM" panose="020B0600000000000000" pitchFamily="50" charset="-128"/>
              </a:rPr>
              <a:t>によ</a:t>
            </a:r>
            <a:r>
              <a:rPr lang="ja-JP" altLang="en-US" sz="1000" dirty="0">
                <a:latin typeface="HGPｺﾞｼｯｸM" panose="020B0600000000000000" pitchFamily="50" charset="-128"/>
                <a:ea typeface="HGPｺﾞｼｯｸM" panose="020B0600000000000000" pitchFamily="50" charset="-128"/>
              </a:rPr>
              <a:t>って</a:t>
            </a:r>
            <a:r>
              <a:rPr lang="ja-JP" altLang="en-US" sz="1000" dirty="0" smtClean="0">
                <a:latin typeface="HGPｺﾞｼｯｸM" panose="020B0600000000000000" pitchFamily="50" charset="-128"/>
                <a:ea typeface="HGPｺﾞｼｯｸM" panose="020B0600000000000000" pitchFamily="50" charset="-128"/>
              </a:rPr>
              <a:t>、</a:t>
            </a:r>
            <a:r>
              <a:rPr lang="ja-JP" altLang="en-US" sz="1000" dirty="0">
                <a:latin typeface="HGPｺﾞｼｯｸM" panose="020B0600000000000000" pitchFamily="50" charset="-128"/>
                <a:ea typeface="HGPｺﾞｼｯｸM" panose="020B0600000000000000" pitchFamily="50" charset="-128"/>
              </a:rPr>
              <a:t>料理として提供したときの質（おいしさ</a:t>
            </a:r>
            <a:r>
              <a:rPr lang="ja-JP" altLang="en-US" sz="1000" dirty="0" smtClean="0">
                <a:latin typeface="HGPｺﾞｼｯｸM" panose="020B0600000000000000" pitchFamily="50" charset="-128"/>
                <a:ea typeface="HGPｺﾞｼｯｸM" panose="020B0600000000000000" pitchFamily="50" charset="-128"/>
              </a:rPr>
              <a:t>）の変化に対する効果</a:t>
            </a:r>
            <a:r>
              <a:rPr lang="ja-JP" altLang="en-US" sz="1000" dirty="0">
                <a:latin typeface="HGPｺﾞｼｯｸM" panose="020B0600000000000000" pitchFamily="50" charset="-128"/>
                <a:ea typeface="HGPｺﾞｼｯｸM" panose="020B0600000000000000" pitchFamily="50" charset="-128"/>
              </a:rPr>
              <a:t>測定（シェフや消費者によるアンケート・ヒアリング）を行うなど、付加価値化に向けた</a:t>
            </a:r>
            <a:r>
              <a:rPr lang="ja-JP" altLang="en-US" sz="1000" dirty="0" smtClean="0">
                <a:latin typeface="HGPｺﾞｼｯｸM" panose="020B0600000000000000" pitchFamily="50" charset="-128"/>
                <a:ea typeface="HGPｺﾞｼｯｸM" panose="020B0600000000000000" pitchFamily="50" charset="-128"/>
              </a:rPr>
              <a:t>取り組みを行う。</a:t>
            </a:r>
            <a:endParaRPr kumimoji="1" lang="en-US" altLang="ja-JP" sz="1000" dirty="0">
              <a:latin typeface="HGPｺﾞｼｯｸM" panose="020B0600000000000000" pitchFamily="50" charset="-128"/>
              <a:ea typeface="HGPｺﾞｼｯｸM" panose="020B0600000000000000" pitchFamily="50" charset="-128"/>
              <a:cs typeface="Meiryo UI" panose="020B0604030504040204" pitchFamily="50" charset="-128"/>
            </a:endParaRPr>
          </a:p>
        </p:txBody>
      </p:sp>
      <p:sp>
        <p:nvSpPr>
          <p:cNvPr id="77" name="円/楕円 76"/>
          <p:cNvSpPr/>
          <p:nvPr/>
        </p:nvSpPr>
        <p:spPr bwMode="gray">
          <a:xfrm>
            <a:off x="6237077" y="4058129"/>
            <a:ext cx="271439" cy="271439"/>
          </a:xfrm>
          <a:prstGeom prst="ellipse">
            <a:avLst/>
          </a:prstGeom>
          <a:solidFill>
            <a:schemeClr val="accent2"/>
          </a:solidFill>
          <a:ln w="12700" algn="ctr">
            <a:solidFill>
              <a:schemeClr val="bg1"/>
            </a:solidFill>
            <a:miter lim="800000"/>
            <a:headEnd/>
            <a:tailEnd/>
          </a:ln>
        </p:spPr>
        <p:txBody>
          <a:bodyPr wrap="square" lIns="36000" tIns="36000" rIns="36000" bIns="36000" rtlCol="0" anchor="ctr"/>
          <a:lstStyle/>
          <a:p>
            <a:pPr algn="ctr">
              <a:buFont typeface="Wingdings 2" pitchFamily="18" charset="2"/>
              <a:buNone/>
            </a:pPr>
            <a:r>
              <a:rPr kumimoji="1" lang="en-US" altLang="ja-JP" sz="1050" dirty="0">
                <a:solidFill>
                  <a:schemeClr val="bg1"/>
                </a:solidFill>
              </a:rPr>
              <a:t>2</a:t>
            </a:r>
            <a:endParaRPr kumimoji="1" lang="ja-JP" altLang="en-US" sz="1050" dirty="0" smtClean="0">
              <a:solidFill>
                <a:schemeClr val="bg1"/>
              </a:solidFill>
            </a:endParaRPr>
          </a:p>
        </p:txBody>
      </p:sp>
      <p:pic>
        <p:nvPicPr>
          <p:cNvPr id="78" name="図 77"/>
          <p:cNvPicPr>
            <a:picLocks noChangeAspect="1"/>
          </p:cNvPicPr>
          <p:nvPr/>
        </p:nvPicPr>
        <p:blipFill>
          <a:blip r:embed="rId4"/>
          <a:stretch>
            <a:fillRect/>
          </a:stretch>
        </p:blipFill>
        <p:spPr>
          <a:xfrm>
            <a:off x="7426130" y="3098868"/>
            <a:ext cx="837595" cy="319084"/>
          </a:xfrm>
          <a:prstGeom prst="rect">
            <a:avLst/>
          </a:prstGeom>
        </p:spPr>
      </p:pic>
      <p:pic>
        <p:nvPicPr>
          <p:cNvPr id="79" name="図 78"/>
          <p:cNvPicPr>
            <a:picLocks noChangeAspect="1"/>
          </p:cNvPicPr>
          <p:nvPr/>
        </p:nvPicPr>
        <p:blipFill>
          <a:blip r:embed="rId5"/>
          <a:stretch>
            <a:fillRect/>
          </a:stretch>
        </p:blipFill>
        <p:spPr>
          <a:xfrm>
            <a:off x="7426130" y="3486714"/>
            <a:ext cx="530704" cy="362328"/>
          </a:xfrm>
          <a:prstGeom prst="rect">
            <a:avLst/>
          </a:prstGeom>
        </p:spPr>
      </p:pic>
      <p:pic>
        <p:nvPicPr>
          <p:cNvPr id="80" name="図 79"/>
          <p:cNvPicPr>
            <a:picLocks noChangeAspect="1"/>
          </p:cNvPicPr>
          <p:nvPr/>
        </p:nvPicPr>
        <p:blipFill>
          <a:blip r:embed="rId6"/>
          <a:stretch>
            <a:fillRect/>
          </a:stretch>
        </p:blipFill>
        <p:spPr>
          <a:xfrm>
            <a:off x="7964590" y="3486245"/>
            <a:ext cx="400404" cy="362796"/>
          </a:xfrm>
          <a:prstGeom prst="rect">
            <a:avLst/>
          </a:prstGeom>
        </p:spPr>
      </p:pic>
      <p:pic>
        <p:nvPicPr>
          <p:cNvPr id="81"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706261" y="3115572"/>
            <a:ext cx="520907" cy="6149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2" name="Rectangle 53"/>
          <p:cNvSpPr>
            <a:spLocks noChangeArrowheads="1"/>
          </p:cNvSpPr>
          <p:nvPr/>
        </p:nvSpPr>
        <p:spPr bwMode="gray">
          <a:xfrm>
            <a:off x="8537946" y="3606034"/>
            <a:ext cx="857537" cy="410236"/>
          </a:xfrm>
          <a:prstGeom prst="rect">
            <a:avLst/>
          </a:prstGeom>
          <a:noFill/>
          <a:ln w="19050" algn="ctr">
            <a:noFill/>
            <a:miter lim="800000"/>
            <a:headEnd/>
            <a:tailEnd/>
          </a:ln>
          <a:effectLst/>
        </p:spPr>
        <p:txBody>
          <a:bodyPr wrap="square" lIns="0" tIns="72000" rIns="0" bIns="72000" anchor="ctr" anchorCtr="0"/>
          <a:lstStyle/>
          <a:p>
            <a:pPr algn="ctr"/>
            <a:r>
              <a:rPr lang="ja-JP" altLang="ja-JP" sz="800" dirty="0"/>
              <a:t>新技術</a:t>
            </a:r>
            <a:r>
              <a:rPr lang="ja-JP" altLang="ja-JP" sz="800" dirty="0" smtClean="0"/>
              <a:t>冷蔵庫</a:t>
            </a:r>
            <a:r>
              <a:rPr lang="en-US" altLang="ja-JP" sz="800" dirty="0" smtClean="0"/>
              <a:t/>
            </a:r>
            <a:br>
              <a:rPr lang="en-US" altLang="ja-JP" sz="800" dirty="0" smtClean="0"/>
            </a:br>
            <a:r>
              <a:rPr lang="ja-JP" altLang="en-US" sz="800" dirty="0" smtClean="0"/>
              <a:t>（蔵番）</a:t>
            </a:r>
            <a:endParaRPr lang="ja-JP" altLang="ja-JP" sz="800" dirty="0"/>
          </a:p>
        </p:txBody>
      </p:sp>
      <p:pic>
        <p:nvPicPr>
          <p:cNvPr id="83" name="図 82"/>
          <p:cNvPicPr>
            <a:picLocks noChangeAspect="1"/>
          </p:cNvPicPr>
          <p:nvPr/>
        </p:nvPicPr>
        <p:blipFill>
          <a:blip r:embed="rId7"/>
          <a:stretch>
            <a:fillRect/>
          </a:stretch>
        </p:blipFill>
        <p:spPr>
          <a:xfrm>
            <a:off x="6502789" y="3085826"/>
            <a:ext cx="506206" cy="669498"/>
          </a:xfrm>
          <a:prstGeom prst="rect">
            <a:avLst/>
          </a:prstGeom>
        </p:spPr>
      </p:pic>
      <p:sp>
        <p:nvSpPr>
          <p:cNvPr id="84" name="Rectangle 53"/>
          <p:cNvSpPr>
            <a:spLocks noChangeArrowheads="1"/>
          </p:cNvSpPr>
          <p:nvPr/>
        </p:nvSpPr>
        <p:spPr bwMode="gray">
          <a:xfrm>
            <a:off x="6342743" y="3606034"/>
            <a:ext cx="857537" cy="410236"/>
          </a:xfrm>
          <a:prstGeom prst="rect">
            <a:avLst/>
          </a:prstGeom>
          <a:noFill/>
          <a:ln w="19050" algn="ctr">
            <a:noFill/>
            <a:miter lim="800000"/>
            <a:headEnd/>
            <a:tailEnd/>
          </a:ln>
          <a:effectLst/>
        </p:spPr>
        <p:txBody>
          <a:bodyPr wrap="square" lIns="0" tIns="72000" rIns="0" bIns="72000" anchor="ctr" anchorCtr="0"/>
          <a:lstStyle/>
          <a:p>
            <a:pPr algn="ctr"/>
            <a:r>
              <a:rPr lang="ja-JP" altLang="en-US" sz="800" dirty="0" smtClean="0"/>
              <a:t>通常の冷蔵庫</a:t>
            </a:r>
            <a:endParaRPr lang="ja-JP" altLang="ja-JP" sz="800" dirty="0"/>
          </a:p>
        </p:txBody>
      </p:sp>
      <p:sp>
        <p:nvSpPr>
          <p:cNvPr id="85" name="下矢印 84"/>
          <p:cNvSpPr/>
          <p:nvPr/>
        </p:nvSpPr>
        <p:spPr>
          <a:xfrm rot="5400000">
            <a:off x="7030064" y="3356923"/>
            <a:ext cx="322473" cy="171669"/>
          </a:xfrm>
          <a:prstGeom prst="downArrow">
            <a:avLst/>
          </a:prstGeom>
          <a:solidFill>
            <a:schemeClr val="bg1">
              <a:lumMod val="7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0"/>
          <a:lstStyle/>
          <a:p>
            <a:pPr algn="ctr"/>
            <a:endParaRPr kumimoji="1" lang="ja-JP" altLang="en-US" sz="800" dirty="0" smtClean="0">
              <a:solidFill>
                <a:schemeClr val="tx1"/>
              </a:solidFill>
            </a:endParaRPr>
          </a:p>
        </p:txBody>
      </p:sp>
      <p:sp>
        <p:nvSpPr>
          <p:cNvPr id="86" name="Rectangle 53"/>
          <p:cNvSpPr>
            <a:spLocks noChangeArrowheads="1"/>
          </p:cNvSpPr>
          <p:nvPr/>
        </p:nvSpPr>
        <p:spPr bwMode="gray">
          <a:xfrm>
            <a:off x="6965865" y="3591977"/>
            <a:ext cx="442123" cy="151330"/>
          </a:xfrm>
          <a:prstGeom prst="rect">
            <a:avLst/>
          </a:prstGeom>
          <a:noFill/>
          <a:ln w="19050" algn="ctr">
            <a:noFill/>
            <a:miter lim="800000"/>
            <a:headEnd/>
            <a:tailEnd/>
          </a:ln>
          <a:effectLst/>
        </p:spPr>
        <p:txBody>
          <a:bodyPr wrap="square" lIns="0" tIns="72000" rIns="0" bIns="72000" anchor="ctr" anchorCtr="0"/>
          <a:lstStyle/>
          <a:p>
            <a:pPr algn="ctr"/>
            <a:r>
              <a:rPr lang="ja-JP" altLang="en-US" sz="800" dirty="0" smtClean="0"/>
              <a:t>保存</a:t>
            </a:r>
            <a:endParaRPr lang="ja-JP" altLang="ja-JP" sz="800" dirty="0"/>
          </a:p>
        </p:txBody>
      </p:sp>
      <p:sp>
        <p:nvSpPr>
          <p:cNvPr id="87" name="下矢印 86"/>
          <p:cNvSpPr/>
          <p:nvPr/>
        </p:nvSpPr>
        <p:spPr>
          <a:xfrm rot="16200000" flipH="1">
            <a:off x="8365112" y="3356923"/>
            <a:ext cx="322473" cy="171669"/>
          </a:xfrm>
          <a:prstGeom prst="downArrow">
            <a:avLst/>
          </a:prstGeom>
          <a:solidFill>
            <a:schemeClr val="bg1">
              <a:lumMod val="7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0"/>
          <a:lstStyle/>
          <a:p>
            <a:pPr algn="ctr"/>
            <a:endParaRPr kumimoji="1" lang="ja-JP" altLang="en-US" sz="800" dirty="0" smtClean="0">
              <a:solidFill>
                <a:schemeClr val="tx1"/>
              </a:solidFill>
            </a:endParaRPr>
          </a:p>
        </p:txBody>
      </p:sp>
      <p:sp>
        <p:nvSpPr>
          <p:cNvPr id="88" name="Rectangle 53"/>
          <p:cNvSpPr>
            <a:spLocks noChangeArrowheads="1"/>
          </p:cNvSpPr>
          <p:nvPr/>
        </p:nvSpPr>
        <p:spPr bwMode="gray">
          <a:xfrm>
            <a:off x="8246830" y="3591977"/>
            <a:ext cx="442123" cy="151330"/>
          </a:xfrm>
          <a:prstGeom prst="rect">
            <a:avLst/>
          </a:prstGeom>
          <a:noFill/>
          <a:ln w="19050" algn="ctr">
            <a:noFill/>
            <a:miter lim="800000"/>
            <a:headEnd/>
            <a:tailEnd/>
          </a:ln>
          <a:effectLst/>
        </p:spPr>
        <p:txBody>
          <a:bodyPr wrap="square" lIns="0" tIns="72000" rIns="0" bIns="72000" anchor="ctr" anchorCtr="0"/>
          <a:lstStyle/>
          <a:p>
            <a:pPr algn="ctr"/>
            <a:r>
              <a:rPr lang="ja-JP" altLang="en-US" sz="800" dirty="0" smtClean="0"/>
              <a:t>保存</a:t>
            </a:r>
            <a:endParaRPr lang="ja-JP" altLang="ja-JP" sz="800" dirty="0"/>
          </a:p>
        </p:txBody>
      </p:sp>
      <p:sp>
        <p:nvSpPr>
          <p:cNvPr id="89" name="線吹き出し 1 (枠付き) 88"/>
          <p:cNvSpPr/>
          <p:nvPr/>
        </p:nvSpPr>
        <p:spPr>
          <a:xfrm flipH="1">
            <a:off x="8688953" y="2771136"/>
            <a:ext cx="800047" cy="271439"/>
          </a:xfrm>
          <a:prstGeom prst="borderCallout1">
            <a:avLst>
              <a:gd name="adj1" fmla="val 99089"/>
              <a:gd name="adj2" fmla="val 37286"/>
              <a:gd name="adj3" fmla="val 177801"/>
              <a:gd name="adj4" fmla="val 46571"/>
            </a:avLst>
          </a:prstGeom>
          <a:solidFill>
            <a:schemeClr val="bg1"/>
          </a:solidFill>
          <a:ln>
            <a:solidFill>
              <a:schemeClr val="accent4"/>
            </a:solidFill>
          </a:ln>
        </p:spPr>
        <p:txBody>
          <a:bodyPr wrap="square" lIns="36000" tIns="0" rIns="36000" bIns="0" anchor="ctr">
            <a:noAutofit/>
          </a:bodyPr>
          <a:lstStyle/>
          <a:p>
            <a:pPr fontAlgn="auto">
              <a:spcBef>
                <a:spcPts val="0"/>
              </a:spcBef>
              <a:spcAft>
                <a:spcPts val="300"/>
              </a:spcAft>
            </a:pPr>
            <a:r>
              <a:rPr kumimoji="1" lang="ja-JP" altLang="en-US" sz="700" dirty="0" smtClean="0">
                <a:solidFill>
                  <a:prstClr val="black"/>
                </a:solidFill>
                <a:latin typeface="HGPｺﾞｼｯｸM" panose="020B0600000000000000" pitchFamily="50" charset="-128"/>
                <a:ea typeface="HGPｺﾞｼｯｸM" panose="020B0600000000000000" pitchFamily="50" charset="-128"/>
              </a:rPr>
              <a:t>どれだけ長期保存</a:t>
            </a:r>
            <a:r>
              <a:rPr kumimoji="1" lang="en-US" altLang="ja-JP" sz="700" dirty="0" smtClean="0">
                <a:solidFill>
                  <a:prstClr val="black"/>
                </a:solidFill>
                <a:latin typeface="HGPｺﾞｼｯｸM" panose="020B0600000000000000" pitchFamily="50" charset="-128"/>
                <a:ea typeface="HGPｺﾞｼｯｸM" panose="020B0600000000000000" pitchFamily="50" charset="-128"/>
              </a:rPr>
              <a:t/>
            </a:r>
            <a:br>
              <a:rPr kumimoji="1" lang="en-US" altLang="ja-JP" sz="700" dirty="0" smtClean="0">
                <a:solidFill>
                  <a:prstClr val="black"/>
                </a:solidFill>
                <a:latin typeface="HGPｺﾞｼｯｸM" panose="020B0600000000000000" pitchFamily="50" charset="-128"/>
                <a:ea typeface="HGPｺﾞｼｯｸM" panose="020B0600000000000000" pitchFamily="50" charset="-128"/>
              </a:rPr>
            </a:br>
            <a:r>
              <a:rPr kumimoji="1" lang="ja-JP" altLang="en-US" sz="700" dirty="0" smtClean="0">
                <a:solidFill>
                  <a:prstClr val="black"/>
                </a:solidFill>
                <a:latin typeface="HGPｺﾞｼｯｸM" panose="020B0600000000000000" pitchFamily="50" charset="-128"/>
                <a:ea typeface="HGPｺﾞｼｯｸM" panose="020B0600000000000000" pitchFamily="50" charset="-128"/>
              </a:rPr>
              <a:t>できるか</a:t>
            </a:r>
            <a:endParaRPr kumimoji="1" lang="en-US" altLang="ja-JP" sz="700" dirty="0">
              <a:solidFill>
                <a:prstClr val="black"/>
              </a:solidFill>
              <a:latin typeface="HGPｺﾞｼｯｸM" panose="020B0600000000000000" pitchFamily="50" charset="-128"/>
              <a:ea typeface="HGPｺﾞｼｯｸM" panose="020B0600000000000000" pitchFamily="50" charset="-128"/>
            </a:endParaRPr>
          </a:p>
        </p:txBody>
      </p:sp>
      <p:sp>
        <p:nvSpPr>
          <p:cNvPr id="90" name="Rectangle 53"/>
          <p:cNvSpPr>
            <a:spLocks noChangeArrowheads="1"/>
          </p:cNvSpPr>
          <p:nvPr/>
        </p:nvSpPr>
        <p:spPr bwMode="gray">
          <a:xfrm>
            <a:off x="4992304" y="3407937"/>
            <a:ext cx="857537" cy="410236"/>
          </a:xfrm>
          <a:prstGeom prst="rect">
            <a:avLst/>
          </a:prstGeom>
          <a:noFill/>
          <a:ln w="19050" algn="ctr">
            <a:noFill/>
            <a:miter lim="800000"/>
            <a:headEnd/>
            <a:tailEnd/>
          </a:ln>
          <a:effectLst/>
        </p:spPr>
        <p:txBody>
          <a:bodyPr wrap="square" lIns="0" tIns="72000" rIns="0" bIns="72000" anchor="ctr" anchorCtr="0"/>
          <a:lstStyle/>
          <a:p>
            <a:pPr algn="ctr"/>
            <a:r>
              <a:rPr lang="ja-JP" altLang="ja-JP" sz="900" dirty="0">
                <a:latin typeface="HGPｺﾞｼｯｸM" panose="020B0600000000000000" pitchFamily="50" charset="-128"/>
                <a:ea typeface="HGPｺﾞｼｯｸM" panose="020B0600000000000000" pitchFamily="50" charset="-128"/>
              </a:rPr>
              <a:t>新技術</a:t>
            </a:r>
            <a:r>
              <a:rPr lang="ja-JP" altLang="ja-JP" sz="900" dirty="0" smtClean="0">
                <a:latin typeface="HGPｺﾞｼｯｸM" panose="020B0600000000000000" pitchFamily="50" charset="-128"/>
                <a:ea typeface="HGPｺﾞｼｯｸM" panose="020B0600000000000000" pitchFamily="50" charset="-128"/>
              </a:rPr>
              <a:t>冷蔵庫</a:t>
            </a:r>
            <a:r>
              <a:rPr lang="en-US" altLang="ja-JP" sz="900" dirty="0" smtClean="0">
                <a:latin typeface="HGPｺﾞｼｯｸM" panose="020B0600000000000000" pitchFamily="50" charset="-128"/>
                <a:ea typeface="HGPｺﾞｼｯｸM" panose="020B0600000000000000" pitchFamily="50" charset="-128"/>
              </a:rPr>
              <a:t/>
            </a:r>
            <a:br>
              <a:rPr lang="en-US" altLang="ja-JP" sz="900" dirty="0" smtClean="0">
                <a:latin typeface="HGPｺﾞｼｯｸM" panose="020B0600000000000000" pitchFamily="50" charset="-128"/>
                <a:ea typeface="HGPｺﾞｼｯｸM" panose="020B0600000000000000" pitchFamily="50" charset="-128"/>
              </a:rPr>
            </a:br>
            <a:r>
              <a:rPr lang="ja-JP" altLang="en-US" sz="900" dirty="0" smtClean="0">
                <a:latin typeface="HGPｺﾞｼｯｸM" panose="020B0600000000000000" pitchFamily="50" charset="-128"/>
                <a:ea typeface="HGPｺﾞｼｯｸM" panose="020B0600000000000000" pitchFamily="50" charset="-128"/>
              </a:rPr>
              <a:t>（蔵番）</a:t>
            </a:r>
            <a:endParaRPr lang="ja-JP" altLang="ja-JP" sz="900" dirty="0">
              <a:latin typeface="HGPｺﾞｼｯｸM" panose="020B0600000000000000" pitchFamily="50" charset="-128"/>
              <a:ea typeface="HGPｺﾞｼｯｸM" panose="020B0600000000000000" pitchFamily="50" charset="-128"/>
            </a:endParaRPr>
          </a:p>
        </p:txBody>
      </p:sp>
      <p:sp>
        <p:nvSpPr>
          <p:cNvPr id="91" name="二等辺三角形 90"/>
          <p:cNvSpPr/>
          <p:nvPr/>
        </p:nvSpPr>
        <p:spPr bwMode="gray">
          <a:xfrm flipV="1">
            <a:off x="4729033" y="5327794"/>
            <a:ext cx="4148268" cy="135258"/>
          </a:xfrm>
          <a:prstGeom prst="triangle">
            <a:avLst/>
          </a:prstGeom>
          <a:solidFill>
            <a:schemeClr val="accent4"/>
          </a:solidFill>
          <a:ln w="12700" algn="ctr">
            <a:noFill/>
            <a:miter lim="800000"/>
            <a:headEnd/>
            <a:tailEnd/>
          </a:ln>
        </p:spPr>
        <p:txBody>
          <a:bodyPr wrap="square" lIns="36000" tIns="36000" rIns="36000" bIns="36000" rtlCol="0" anchor="ctr"/>
          <a:lstStyle/>
          <a:p>
            <a:pPr algn="ctr">
              <a:buFont typeface="Wingdings 2" pitchFamily="18" charset="2"/>
              <a:buNone/>
            </a:pPr>
            <a:endParaRPr kumimoji="1" lang="ja-JP" altLang="en-US" sz="800" dirty="0" smtClean="0"/>
          </a:p>
        </p:txBody>
      </p:sp>
      <p:sp>
        <p:nvSpPr>
          <p:cNvPr id="92" name="Rectangle 16"/>
          <p:cNvSpPr>
            <a:spLocks noChangeArrowheads="1"/>
          </p:cNvSpPr>
          <p:nvPr/>
        </p:nvSpPr>
        <p:spPr bwMode="gray">
          <a:xfrm>
            <a:off x="6237077" y="5491647"/>
            <a:ext cx="3275934" cy="881855"/>
          </a:xfrm>
          <a:prstGeom prst="rect">
            <a:avLst/>
          </a:prstGeom>
          <a:noFill/>
          <a:ln w="9525" algn="ctr">
            <a:noFill/>
            <a:miter lim="800000"/>
            <a:headEnd/>
            <a:tailEnd/>
          </a:ln>
        </p:spPr>
        <p:txBody>
          <a:bodyPr lIns="72000" tIns="144000" rIns="72000" bIns="144000" anchor="t"/>
          <a:lstStyle/>
          <a:p>
            <a:pPr marL="0" lvl="2" fontAlgn="auto">
              <a:lnSpc>
                <a:spcPct val="106000"/>
              </a:lnSpc>
              <a:spcBef>
                <a:spcPts val="600"/>
              </a:spcBef>
              <a:spcAft>
                <a:spcPts val="0"/>
              </a:spcAft>
              <a:buClr>
                <a:srgbClr val="000000"/>
              </a:buClr>
            </a:pPr>
            <a:endParaRPr kumimoji="1" lang="en-US" altLang="ja-JP" sz="800" dirty="0">
              <a:latin typeface="+mn-ea"/>
              <a:cs typeface="Meiryo UI" panose="020B0604030504040204" pitchFamily="50" charset="-128"/>
            </a:endParaRPr>
          </a:p>
        </p:txBody>
      </p:sp>
      <p:sp>
        <p:nvSpPr>
          <p:cNvPr id="93" name="Rectangle 16"/>
          <p:cNvSpPr>
            <a:spLocks noChangeArrowheads="1"/>
          </p:cNvSpPr>
          <p:nvPr/>
        </p:nvSpPr>
        <p:spPr bwMode="gray">
          <a:xfrm>
            <a:off x="5890471" y="5725503"/>
            <a:ext cx="3640550" cy="569010"/>
          </a:xfrm>
          <a:prstGeom prst="rect">
            <a:avLst/>
          </a:prstGeom>
          <a:noFill/>
          <a:ln w="9525" algn="ctr">
            <a:noFill/>
            <a:miter lim="800000"/>
            <a:headEnd/>
            <a:tailEnd/>
          </a:ln>
        </p:spPr>
        <p:txBody>
          <a:bodyPr lIns="72000" tIns="0" rIns="72000" bIns="0" anchor="ctr"/>
          <a:lstStyle/>
          <a:p>
            <a:pPr marL="171450" lvl="2" indent="-171450" fontAlgn="auto">
              <a:lnSpc>
                <a:spcPct val="106000"/>
              </a:lnSpc>
              <a:spcBef>
                <a:spcPts val="300"/>
              </a:spcBef>
              <a:spcAft>
                <a:spcPts val="0"/>
              </a:spcAft>
              <a:buClr>
                <a:srgbClr val="000000"/>
              </a:buClr>
              <a:buFont typeface="Arial" panose="020B0604020202020204" pitchFamily="34" charset="0"/>
              <a:buChar char="•"/>
            </a:pPr>
            <a:r>
              <a:rPr kumimoji="1" lang="ja-JP" altLang="en-US" sz="1000" dirty="0" smtClean="0">
                <a:latin typeface="HGPｺﾞｼｯｸM" panose="020B0600000000000000" pitchFamily="50" charset="-128"/>
                <a:ea typeface="HGPｺﾞｼｯｸM" panose="020B0600000000000000" pitchFamily="50" charset="-128"/>
                <a:cs typeface="Meiryo UI" panose="020B0604030504040204" pitchFamily="50" charset="-128"/>
              </a:rPr>
              <a:t>長期保存による食材の廃棄ロスの抑制や戦略的な食材調達の実現（コスト最適化）</a:t>
            </a:r>
            <a:endParaRPr kumimoji="1" lang="en-US" altLang="ja-JP" sz="1000" dirty="0" smtClean="0">
              <a:latin typeface="HGPｺﾞｼｯｸM" panose="020B0600000000000000" pitchFamily="50" charset="-128"/>
              <a:ea typeface="HGPｺﾞｼｯｸM" panose="020B0600000000000000" pitchFamily="50" charset="-128"/>
              <a:cs typeface="Meiryo UI" panose="020B0604030504040204" pitchFamily="50" charset="-128"/>
            </a:endParaRPr>
          </a:p>
          <a:p>
            <a:pPr marL="171450" lvl="2" indent="-171450" fontAlgn="auto">
              <a:lnSpc>
                <a:spcPct val="106000"/>
              </a:lnSpc>
              <a:spcBef>
                <a:spcPts val="300"/>
              </a:spcBef>
              <a:spcAft>
                <a:spcPts val="0"/>
              </a:spcAft>
              <a:buClr>
                <a:srgbClr val="000000"/>
              </a:buClr>
              <a:buFont typeface="Arial" panose="020B0604020202020204" pitchFamily="34" charset="0"/>
              <a:buChar char="•"/>
            </a:pPr>
            <a:r>
              <a:rPr kumimoji="1" lang="ja-JP" altLang="en-US" sz="1000" dirty="0" smtClean="0">
                <a:latin typeface="HGPｺﾞｼｯｸM" panose="020B0600000000000000" pitchFamily="50" charset="-128"/>
                <a:ea typeface="HGPｺﾞｼｯｸM" panose="020B0600000000000000" pitchFamily="50" charset="-128"/>
                <a:cs typeface="Meiryo UI" panose="020B0604030504040204" pitchFamily="50" charset="-128"/>
              </a:rPr>
              <a:t>提供する食材・料理に対する付加価値化（長期保存・熟成等）</a:t>
            </a:r>
            <a:endParaRPr kumimoji="1" lang="en-US" altLang="ja-JP" sz="1000" dirty="0" smtClean="0">
              <a:latin typeface="HGPｺﾞｼｯｸM" panose="020B0600000000000000" pitchFamily="50" charset="-128"/>
              <a:ea typeface="HGPｺﾞｼｯｸM" panose="020B0600000000000000" pitchFamily="50" charset="-128"/>
              <a:cs typeface="Meiryo UI" panose="020B0604030504040204" pitchFamily="50" charset="-128"/>
            </a:endParaRPr>
          </a:p>
        </p:txBody>
      </p:sp>
      <p:sp>
        <p:nvSpPr>
          <p:cNvPr id="96" name="角丸四角形 95"/>
          <p:cNvSpPr/>
          <p:nvPr/>
        </p:nvSpPr>
        <p:spPr>
          <a:xfrm>
            <a:off x="4175760" y="5725503"/>
            <a:ext cx="1502366" cy="569010"/>
          </a:xfrm>
          <a:prstGeom prst="roundRect">
            <a:avLst/>
          </a:prstGeom>
          <a:solidFill>
            <a:schemeClr val="accent1">
              <a:lumMod val="60000"/>
              <a:lumOff val="40000"/>
            </a:schemeClr>
          </a:solidFill>
          <a:ln w="25400" cap="flat" cmpd="sng" algn="ctr">
            <a:noFill/>
            <a:prstDash val="solid"/>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ja-JP" altLang="en-US" sz="1100" kern="0" dirty="0">
                <a:latin typeface="HGPｺﾞｼｯｸM" panose="020B0600000000000000" pitchFamily="50" charset="-128"/>
                <a:ea typeface="HGPｺﾞｼｯｸM" panose="020B0600000000000000" pitchFamily="50" charset="-128"/>
                <a:cs typeface="Meiryo UI" panose="020B0604030504040204" pitchFamily="50" charset="-128"/>
              </a:rPr>
              <a:t>今後</a:t>
            </a:r>
            <a:r>
              <a:rPr lang="ja-JP" altLang="en-US" sz="1100" kern="0" dirty="0" smtClean="0">
                <a:latin typeface="HGPｺﾞｼｯｸM" panose="020B0600000000000000" pitchFamily="50" charset="-128"/>
                <a:ea typeface="HGPｺﾞｼｯｸM" panose="020B0600000000000000" pitchFamily="50" charset="-128"/>
                <a:cs typeface="Meiryo UI" panose="020B0604030504040204" pitchFamily="50" charset="-128"/>
              </a:rPr>
              <a:t>の事業展開</a:t>
            </a:r>
            <a:endParaRPr kumimoji="0" lang="en-US" altLang="ja-JP" sz="1100" i="0" u="none" strike="noStrike" kern="0" cap="none" spc="0" normalizeH="0" baseline="0" noProof="0" dirty="0" smtClean="0">
              <a:ln>
                <a:noFill/>
              </a:ln>
              <a:effectLst/>
              <a:uLnTx/>
              <a:uFillTx/>
              <a:latin typeface="HGPｺﾞｼｯｸM" panose="020B0600000000000000" pitchFamily="50" charset="-128"/>
              <a:ea typeface="HGPｺﾞｼｯｸM" panose="020B0600000000000000" pitchFamily="50" charset="-128"/>
              <a:cs typeface="Meiryo UI" panose="020B0604030504040204" pitchFamily="50" charset="-128"/>
            </a:endParaRPr>
          </a:p>
        </p:txBody>
      </p:sp>
      <p:sp>
        <p:nvSpPr>
          <p:cNvPr id="50" name="正方形/長方形 49"/>
          <p:cNvSpPr/>
          <p:nvPr/>
        </p:nvSpPr>
        <p:spPr bwMode="gray">
          <a:xfrm>
            <a:off x="7008995" y="159659"/>
            <a:ext cx="2480005" cy="784901"/>
          </a:xfrm>
          <a:prstGeom prst="rect">
            <a:avLst/>
          </a:prstGeom>
          <a:noFill/>
          <a:ln w="12700" algn="ctr">
            <a:solidFill>
              <a:srgbClr val="BBBCBC"/>
            </a:solidFill>
            <a:miter lim="800000"/>
            <a:headEnd/>
            <a:tailEnd/>
          </a:ln>
        </p:spPr>
        <p:txBody>
          <a:bodyPr wrap="square" lIns="36000" tIns="36000" rIns="36000" bIns="36000" rtlCol="0" anchor="ctr"/>
          <a:lstStyle/>
          <a:p>
            <a:pPr algn="ctr">
              <a:buFont typeface="Wingdings 2" pitchFamily="18" charset="2"/>
              <a:buNone/>
            </a:pPr>
            <a:r>
              <a:rPr kumimoji="1" lang="ja-JP" altLang="en-US" sz="3200" b="1" baseline="0" dirty="0" smtClean="0">
                <a:solidFill>
                  <a:srgbClr val="FF0000"/>
                </a:solidFill>
                <a:latin typeface="HGPｺﾞｼｯｸM" panose="020B0600000000000000" pitchFamily="50" charset="-128"/>
                <a:ea typeface="HGPｺﾞｼｯｸM" panose="020B0600000000000000" pitchFamily="50" charset="-128"/>
              </a:rPr>
              <a:t>記入例</a:t>
            </a:r>
          </a:p>
        </p:txBody>
      </p:sp>
      <p:sp>
        <p:nvSpPr>
          <p:cNvPr id="46" name="正方形/長方形 45"/>
          <p:cNvSpPr/>
          <p:nvPr/>
        </p:nvSpPr>
        <p:spPr>
          <a:xfrm>
            <a:off x="415912" y="5289621"/>
            <a:ext cx="1425588" cy="252000"/>
          </a:xfrm>
          <a:prstGeom prst="rect">
            <a:avLst/>
          </a:prstGeom>
          <a:solidFill>
            <a:schemeClr val="tx1"/>
          </a:solidFill>
          <a:ln w="12700" cap="flat" cmpd="sng" algn="ctr">
            <a:noFill/>
            <a:prstDash val="solid"/>
          </a:ln>
          <a:effectLst/>
        </p:spPr>
        <p:txBody>
          <a:bodyPr lIns="72000" tIns="72000" rIns="72000" bIns="72000" rtlCol="0" anchor="ctr" anchorCtr="0"/>
          <a:lstStyle/>
          <a:p>
            <a:pPr marL="177800" marR="0" lvl="0" indent="-177800" algn="ctr" defTabSz="914400" eaLnBrk="1" fontAlgn="auto" latinLnBrk="0" hangingPunct="1">
              <a:lnSpc>
                <a:spcPct val="100000"/>
              </a:lnSpc>
              <a:spcBef>
                <a:spcPts val="0"/>
              </a:spcBef>
              <a:spcAft>
                <a:spcPts val="0"/>
              </a:spcAft>
              <a:buClrTx/>
              <a:buSzTx/>
              <a:buFontTx/>
              <a:buNone/>
              <a:tabLst/>
              <a:defRPr/>
            </a:pPr>
            <a:r>
              <a:rPr kumimoji="1" lang="ja-JP" altLang="en-US" sz="1200" kern="0" dirty="0" smtClean="0">
                <a:solidFill>
                  <a:schemeClr val="bg1"/>
                </a:solidFill>
                <a:latin typeface="Arial" panose="020B0604020202020204" pitchFamily="34" charset="0"/>
                <a:ea typeface="ＭＳ Ｐゴシック" panose="020B0600070205080204" pitchFamily="50" charset="-128"/>
                <a:cs typeface="+mn-cs"/>
              </a:rPr>
              <a:t>事業効果</a:t>
            </a:r>
            <a:r>
              <a:rPr kumimoji="1" lang="en-US" altLang="ja-JP" sz="1200" kern="0" dirty="0" smtClean="0">
                <a:solidFill>
                  <a:schemeClr val="bg1"/>
                </a:solidFill>
                <a:latin typeface="Arial" panose="020B0604020202020204" pitchFamily="34" charset="0"/>
                <a:ea typeface="ＭＳ Ｐゴシック" panose="020B0600070205080204" pitchFamily="50" charset="-128"/>
                <a:cs typeface="+mn-cs"/>
              </a:rPr>
              <a:t>/</a:t>
            </a:r>
            <a:r>
              <a:rPr kumimoji="1" lang="ja-JP" altLang="en-US" sz="1200" kern="0" dirty="0" smtClean="0">
                <a:solidFill>
                  <a:schemeClr val="bg1"/>
                </a:solidFill>
                <a:latin typeface="Arial" panose="020B0604020202020204" pitchFamily="34" charset="0"/>
                <a:ea typeface="ＭＳ Ｐゴシック" panose="020B0600070205080204" pitchFamily="50" charset="-128"/>
                <a:cs typeface="+mn-cs"/>
              </a:rPr>
              <a:t>成果</a:t>
            </a:r>
            <a:endParaRPr kumimoji="1" lang="ja-JP" altLang="en-US" sz="1200" i="0" u="none" strike="noStrike" kern="0" cap="none" spc="0" normalizeH="0" baseline="0" noProof="0" dirty="0" smtClean="0">
              <a:ln>
                <a:noFill/>
              </a:ln>
              <a:solidFill>
                <a:schemeClr val="bg1"/>
              </a:solidFill>
              <a:effectLst/>
              <a:uLnTx/>
              <a:uFillTx/>
              <a:latin typeface="Arial" panose="020B0604020202020204" pitchFamily="34" charset="0"/>
              <a:ea typeface="ＭＳ Ｐゴシック" panose="020B0600070205080204" pitchFamily="50" charset="-128"/>
              <a:cs typeface="+mn-cs"/>
            </a:endParaRPr>
          </a:p>
        </p:txBody>
      </p:sp>
      <p:sp>
        <p:nvSpPr>
          <p:cNvPr id="47" name="正方形/長方形 46"/>
          <p:cNvSpPr/>
          <p:nvPr/>
        </p:nvSpPr>
        <p:spPr>
          <a:xfrm>
            <a:off x="424917" y="5539693"/>
            <a:ext cx="3420000" cy="1065107"/>
          </a:xfrm>
          <a:prstGeom prst="rect">
            <a:avLst/>
          </a:prstGeom>
          <a:solidFill>
            <a:sysClr val="window" lastClr="FFFFFF"/>
          </a:solidFill>
          <a:ln w="12700" cap="flat" cmpd="sng" algn="ctr">
            <a:noFill/>
            <a:prstDash val="solid"/>
          </a:ln>
          <a:effectLst/>
        </p:spPr>
        <p:txBody>
          <a:bodyPr lIns="72000" tIns="72000" rIns="72000" bIns="72000" rtlCol="0" anchor="t" anchorCtr="0"/>
          <a:lstStyle/>
          <a:p>
            <a:pPr marL="171450" marR="0" lvl="0" indent="-171450" defTabSz="914400" eaLnBrk="1" fontAlgn="ctr" latinLnBrk="0" hangingPunct="1">
              <a:lnSpc>
                <a:spcPct val="100000"/>
              </a:lnSpc>
              <a:spcBef>
                <a:spcPts val="0"/>
              </a:spcBef>
              <a:spcAft>
                <a:spcPts val="600"/>
              </a:spcAft>
              <a:buClrTx/>
              <a:buSzTx/>
              <a:buFont typeface="Arial" panose="020B0604020202020204" pitchFamily="34" charset="0"/>
              <a:buChar char="•"/>
              <a:tabLst/>
              <a:defRPr/>
            </a:pPr>
            <a:r>
              <a:rPr kumimoji="0" lang="ja-JP" altLang="en-US" sz="1200" b="0" i="0" u="none" strike="noStrike" kern="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新技術</a:t>
            </a:r>
            <a:r>
              <a:rPr kumimoji="0" lang="ja-JP" altLang="en-US" sz="1200" b="0" i="0" u="none" strike="noStrike" kern="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冷蔵庫が有する熟成効果を活用して、地元産品（王子サーモン、豚肉等）を利用した</a:t>
            </a:r>
            <a:r>
              <a:rPr lang="ja-JP" altLang="en-US" sz="1200" u="sng" kern="0" dirty="0">
                <a:solidFill>
                  <a:srgbClr val="C00000"/>
                </a:solidFill>
                <a:latin typeface="HGPｺﾞｼｯｸM" panose="020B0600000000000000" pitchFamily="50" charset="-128"/>
                <a:ea typeface="HGPｺﾞｼｯｸM" panose="020B0600000000000000" pitchFamily="50" charset="-128"/>
                <a:cs typeface="+mn-cs"/>
              </a:rPr>
              <a:t>新商品・新メニューの</a:t>
            </a:r>
            <a:r>
              <a:rPr lang="ja-JP" altLang="en-US" sz="1200" u="sng" kern="0" dirty="0" smtClean="0">
                <a:solidFill>
                  <a:srgbClr val="C00000"/>
                </a:solidFill>
                <a:latin typeface="HGPｺﾞｼｯｸM" panose="020B0600000000000000" pitchFamily="50" charset="-128"/>
                <a:ea typeface="HGPｺﾞｼｯｸM" panose="020B0600000000000000" pitchFamily="50" charset="-128"/>
                <a:cs typeface="+mn-cs"/>
              </a:rPr>
              <a:t>開発（付加価値化）</a:t>
            </a:r>
            <a:r>
              <a:rPr kumimoji="0" lang="ja-JP" altLang="en-US" sz="1200" b="0" i="0" u="none" strike="noStrike" kern="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に向けたトライアルを</a:t>
            </a:r>
            <a:r>
              <a:rPr kumimoji="0" lang="ja-JP" altLang="en-US" sz="1200" b="0" i="0" u="none" strike="noStrike" kern="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実施した。（実証結果は別紙のとおり）</a:t>
            </a:r>
            <a:endParaRPr kumimoji="0" lang="en-US" altLang="ja-JP" sz="1200" b="0" i="0" u="none" strike="noStrike" kern="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p:txBody>
      </p:sp>
    </p:spTree>
    <p:extLst>
      <p:ext uri="{BB962C8B-B14F-4D97-AF65-F5344CB8AC3E}">
        <p14:creationId xmlns:p14="http://schemas.microsoft.com/office/powerpoint/2010/main" val="263608714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heme/theme1.xml><?xml version="1.0" encoding="utf-8"?>
<a:theme xmlns:a="http://schemas.openxmlformats.org/drawingml/2006/main" name="DT Proposal Template_J_20171226">
  <a:themeElements>
    <a:clrScheme name="DT COLOR">
      <a:dk1>
        <a:sysClr val="windowText" lastClr="000000"/>
      </a:dk1>
      <a:lt1>
        <a:sysClr val="window" lastClr="FFFFFF"/>
      </a:lt1>
      <a:dk2>
        <a:srgbClr val="53565A"/>
      </a:dk2>
      <a:lt2>
        <a:srgbClr val="D0D0CE"/>
      </a:lt2>
      <a:accent1>
        <a:srgbClr val="86BC25"/>
      </a:accent1>
      <a:accent2>
        <a:srgbClr val="046A38"/>
      </a:accent2>
      <a:accent3>
        <a:srgbClr val="62B5E5"/>
      </a:accent3>
      <a:accent4>
        <a:srgbClr val="012169"/>
      </a:accent4>
      <a:accent5>
        <a:srgbClr val="0097A9"/>
      </a:accent5>
      <a:accent6>
        <a:srgbClr val="75787B"/>
      </a:accent6>
      <a:hlink>
        <a:srgbClr val="62B5E5"/>
      </a:hlink>
      <a:folHlink>
        <a:srgbClr val="75787B"/>
      </a:folHlink>
    </a:clrScheme>
    <a:fontScheme name="DTC">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rgbClr val="BBBCBC"/>
        </a:solidFill>
        <a:ln w="12700" algn="ctr">
          <a:solidFill>
            <a:srgbClr val="BBBCBC"/>
          </a:solidFill>
          <a:miter lim="800000"/>
          <a:headEnd/>
          <a:tailEnd/>
        </a:ln>
      </a:spPr>
      <a:bodyPr wrap="square" lIns="36000" tIns="36000" rIns="36000" bIns="36000" rtlCol="0" anchor="ctr"/>
      <a:lstStyle>
        <a:defPPr algn="ctr">
          <a:buFont typeface="Wingdings 2" pitchFamily="18" charset="2"/>
          <a:buNone/>
          <a:defRPr kumimoji="1" sz="1200" baseline="0" dirty="0" smtClean="0">
            <a:latin typeface="+mn-lt"/>
          </a:defRPr>
        </a:defPPr>
      </a:lstStyle>
    </a:spDef>
    <a:lnDef>
      <a:spPr>
        <a:ln w="12700">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lIns="36000" tIns="36000" rIns="36000" bIns="36000" rtlCol="0" anchor="ctr" anchorCtr="0">
        <a:spAutoFit/>
      </a:bodyPr>
      <a:lstStyle>
        <a:defPPr>
          <a:spcBef>
            <a:spcPts val="0"/>
          </a:spcBef>
          <a:buSzPct val="100000"/>
          <a:defRPr kumimoji="1" sz="1200" baseline="0" dirty="0" smtClean="0">
            <a:latin typeface="+mn-lt"/>
          </a:defRPr>
        </a:defPPr>
      </a:lstStyle>
    </a:txDef>
  </a:objectDefaults>
  <a:extraClrSchemeLst/>
  <a:custClrLst>
    <a:custClr name="Green 7">
      <a:srgbClr val="2C5234"/>
    </a:custClr>
    <a:custClr name="Green 6">
      <a:srgbClr val="046A38"/>
    </a:custClr>
    <a:custClr name="Green 5">
      <a:srgbClr val="009A44"/>
    </a:custClr>
    <a:custClr name="Green 4">
      <a:srgbClr val="43B02A"/>
    </a:custClr>
    <a:custClr name="Deloitte Green">
      <a:srgbClr val="86BC25"/>
    </a:custClr>
    <a:custClr name="Green 2">
      <a:srgbClr val="C4D600"/>
    </a:custClr>
    <a:custClr name="Green 1">
      <a:srgbClr val="E3E48D"/>
    </a:custClr>
    <a:custClr name="Teal 7">
      <a:srgbClr val="004F59"/>
    </a:custClr>
    <a:custClr name="Teal 6">
      <a:srgbClr val="007680"/>
    </a:custClr>
    <a:custClr name="Teal 5">
      <a:srgbClr val="0097A9"/>
    </a:custClr>
    <a:custClr name="Teal 4">
      <a:srgbClr val="00ABAB"/>
    </a:custClr>
    <a:custClr name="Teal 3">
      <a:srgbClr val="6FC2B4"/>
    </a:custClr>
    <a:custClr name="Teal 2">
      <a:srgbClr val="9DD4CF"/>
    </a:custClr>
    <a:custClr name="Teal 1">
      <a:srgbClr val="DDEFE8"/>
    </a:custClr>
    <a:custClr name="Blue 7">
      <a:srgbClr val="041E42"/>
    </a:custClr>
    <a:custClr name="Blue 6">
      <a:srgbClr val="012169"/>
    </a:custClr>
    <a:custClr name="Blue 5">
      <a:srgbClr val="005587"/>
    </a:custClr>
    <a:custClr name="Blue 4">
      <a:srgbClr val="0076A8"/>
    </a:custClr>
    <a:custClr name="Blue 3">
      <a:srgbClr val="00A3E0"/>
    </a:custClr>
    <a:custClr name="Blue 2">
      <a:srgbClr val="62B5E5"/>
    </a:custClr>
    <a:custClr name="Blue 1">
      <a:srgbClr val="A0DCFF"/>
    </a:custClr>
    <a:custClr name="Cool Gray 11">
      <a:srgbClr val="53565A"/>
    </a:custClr>
    <a:custClr name="Cool Gray 10">
      <a:srgbClr val="63666A"/>
    </a:custClr>
    <a:custClr name="Cool Gray 9">
      <a:srgbClr val="75787B"/>
    </a:custClr>
    <a:custClr name="Cool Gray 7">
      <a:srgbClr val="97999B"/>
    </a:custClr>
    <a:custClr name="Cool Gray 6">
      <a:srgbClr val="A7A8AA"/>
    </a:custClr>
    <a:custClr name="Cool Gray 4">
      <a:srgbClr val="BBBCBC"/>
    </a:custClr>
    <a:custClr name="Cool Gray 2">
      <a:srgbClr val="D0D0CE"/>
    </a:custClr>
    <a:custClr name="White">
      <a:srgbClr val="FFFFFF"/>
    </a:custClr>
    <a:custClr name="Black">
      <a:srgbClr val="000000"/>
    </a:custClr>
    <a:custClr name="Red">
      <a:srgbClr val="DA291C"/>
    </a:custClr>
    <a:custClr name="Orange">
      <a:srgbClr val="ED8B00"/>
    </a:custClr>
    <a:custClr name="Yellow">
      <a:srgbClr val="FFCD00"/>
    </a:custClr>
  </a:custClrLst>
  <a:extLst>
    <a:ext uri="{05A4C25C-085E-4340-85A3-A5531E510DB2}">
      <thm15:themeFamily xmlns:thm15="http://schemas.microsoft.com/office/thememl/2012/main" name="DT Proposal Template_J（DTC）20171226.potx[読み取り専用]" id="{D2CD615F-E4C1-40E1-A896-F12922A10DE5}" vid="{5BAA960D-9231-4135-B005-C2E3D2D2F7B6}"/>
    </a:ext>
  </a:extLst>
</a:theme>
</file>

<file path=ppt/theme/theme2.xml><?xml version="1.0" encoding="utf-8"?>
<a:theme xmlns:a="http://schemas.openxmlformats.org/drawingml/2006/main" name="DT Proposal Template_J_20171226_補足版">
  <a:themeElements>
    <a:clrScheme name="DT COLOR">
      <a:dk1>
        <a:sysClr val="windowText" lastClr="000000"/>
      </a:dk1>
      <a:lt1>
        <a:sysClr val="window" lastClr="FFFFFF"/>
      </a:lt1>
      <a:dk2>
        <a:srgbClr val="53565A"/>
      </a:dk2>
      <a:lt2>
        <a:srgbClr val="D0D0CE"/>
      </a:lt2>
      <a:accent1>
        <a:srgbClr val="86BC25"/>
      </a:accent1>
      <a:accent2>
        <a:srgbClr val="046A38"/>
      </a:accent2>
      <a:accent3>
        <a:srgbClr val="62B5E5"/>
      </a:accent3>
      <a:accent4>
        <a:srgbClr val="012169"/>
      </a:accent4>
      <a:accent5>
        <a:srgbClr val="0097A9"/>
      </a:accent5>
      <a:accent6>
        <a:srgbClr val="75787B"/>
      </a:accent6>
      <a:hlink>
        <a:srgbClr val="62B5E5"/>
      </a:hlink>
      <a:folHlink>
        <a:srgbClr val="75787B"/>
      </a:folHlink>
    </a:clrScheme>
    <a:fontScheme name="DTC">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rgbClr val="BBBCBC"/>
        </a:solidFill>
        <a:ln w="12700" algn="ctr">
          <a:solidFill>
            <a:srgbClr val="BBBCBC"/>
          </a:solidFill>
          <a:miter lim="800000"/>
          <a:headEnd/>
          <a:tailEnd/>
        </a:ln>
      </a:spPr>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defPPr algn="ctr">
          <a:buFont typeface="Wingdings 2" pitchFamily="18" charset="2"/>
          <a:buNone/>
          <a:defRPr kumimoji="1" sz="1200" dirty="0" smtClean="0">
            <a:latin typeface="+mn-lt"/>
          </a:defRPr>
        </a:defPPr>
      </a:lstStyle>
    </a:spDef>
    <a:lnDef>
      <a:spPr>
        <a:ln w="12700">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36000" tIns="36000" rIns="36000" bIns="36000" rtlCol="0" anchor="ctr">
        <a:spAutoFit/>
      </a:bodyPr>
      <a:lstStyle>
        <a:defPPr>
          <a:spcBef>
            <a:spcPts val="600"/>
          </a:spcBef>
          <a:buSzPct val="100000"/>
          <a:defRPr kumimoji="1" sz="1200" dirty="0" err="1" smtClean="0">
            <a:latin typeface="+mn-lt"/>
          </a:defRPr>
        </a:defPPr>
      </a:lstStyle>
    </a:txDef>
  </a:objectDefaults>
  <a:extraClrSchemeLst/>
  <a:custClrLst>
    <a:custClr name="Green 7">
      <a:srgbClr val="2C5234"/>
    </a:custClr>
    <a:custClr name="Green 6">
      <a:srgbClr val="046A38"/>
    </a:custClr>
    <a:custClr name="Green 5">
      <a:srgbClr val="009A44"/>
    </a:custClr>
    <a:custClr name="Green 4">
      <a:srgbClr val="43B02A"/>
    </a:custClr>
    <a:custClr name="Deloitte Green">
      <a:srgbClr val="86BC25"/>
    </a:custClr>
    <a:custClr name="Green 2">
      <a:srgbClr val="C4D600"/>
    </a:custClr>
    <a:custClr name="Green 1">
      <a:srgbClr val="E3E48D"/>
    </a:custClr>
    <a:custClr name="Teal 7">
      <a:srgbClr val="004F59"/>
    </a:custClr>
    <a:custClr name="Teal 6">
      <a:srgbClr val="007680"/>
    </a:custClr>
    <a:custClr name="Teal 5">
      <a:srgbClr val="0097A9"/>
    </a:custClr>
    <a:custClr name="Teal 4">
      <a:srgbClr val="00ABAB"/>
    </a:custClr>
    <a:custClr name="Teal 3">
      <a:srgbClr val="6FC2B4"/>
    </a:custClr>
    <a:custClr name="Teal 2">
      <a:srgbClr val="9DD4CF"/>
    </a:custClr>
    <a:custClr name="Teal 1">
      <a:srgbClr val="DDEFE8"/>
    </a:custClr>
    <a:custClr name="Blue 7">
      <a:srgbClr val="041E42"/>
    </a:custClr>
    <a:custClr name="Blue 6">
      <a:srgbClr val="012169"/>
    </a:custClr>
    <a:custClr name="Blue 5">
      <a:srgbClr val="005587"/>
    </a:custClr>
    <a:custClr name="Blue 4">
      <a:srgbClr val="0076A8"/>
    </a:custClr>
    <a:custClr name="Blue 3">
      <a:srgbClr val="00A3E0"/>
    </a:custClr>
    <a:custClr name="Blue 2">
      <a:srgbClr val="62B5E5"/>
    </a:custClr>
    <a:custClr name="Blue 1">
      <a:srgbClr val="A0DCFF"/>
    </a:custClr>
    <a:custClr name="Cool Gray 11">
      <a:srgbClr val="53565A"/>
    </a:custClr>
    <a:custClr name="Cool Gray 10">
      <a:srgbClr val="63666A"/>
    </a:custClr>
    <a:custClr name="Cool Gray 9">
      <a:srgbClr val="75787B"/>
    </a:custClr>
    <a:custClr name="Cool Gray 7">
      <a:srgbClr val="97999B"/>
    </a:custClr>
    <a:custClr name="Cool Gray 6">
      <a:srgbClr val="A7A8AA"/>
    </a:custClr>
    <a:custClr name="Cool Gray 4">
      <a:srgbClr val="BBBCBC"/>
    </a:custClr>
    <a:custClr name="Cool Gray 2">
      <a:srgbClr val="D0D0CE"/>
    </a:custClr>
    <a:custClr name="White">
      <a:srgbClr val="FFFFFF"/>
    </a:custClr>
    <a:custClr name="Black">
      <a:srgbClr val="000000"/>
    </a:custClr>
    <a:custClr name="Red">
      <a:srgbClr val="DA291C"/>
    </a:custClr>
    <a:custClr name="Orange">
      <a:srgbClr val="ED8B00"/>
    </a:custClr>
    <a:custClr name="Yellow">
      <a:srgbClr val="FFCD00"/>
    </a:custClr>
  </a:custClrLst>
  <a:extLst>
    <a:ext uri="{05A4C25C-085E-4340-85A3-A5531E510DB2}">
      <thm15:themeFamily xmlns:thm15="http://schemas.microsoft.com/office/thememl/2012/main" name="DT Proposal Template_J（DTC）20171226.potx[読み取り専用]" id="{D2CD615F-E4C1-40E1-A896-F12922A10DE5}" vid="{C9357B49-505A-4E47-97C4-7A82B19334B7}"/>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526</Words>
  <Application>Microsoft Office PowerPoint</Application>
  <PresentationFormat>A4 210 x 297 mm</PresentationFormat>
  <Paragraphs>49</Paragraphs>
  <Slides>2</Slides>
  <Notes>2</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2</vt:i4>
      </vt:variant>
    </vt:vector>
  </HeadingPairs>
  <TitlesOfParts>
    <vt:vector size="11" baseType="lpstr">
      <vt:lpstr>HGPｺﾞｼｯｸM</vt:lpstr>
      <vt:lpstr>Meiryo UI</vt:lpstr>
      <vt:lpstr>ＭＳ Ｐゴシック</vt:lpstr>
      <vt:lpstr>Arial</vt:lpstr>
      <vt:lpstr>Verdana</vt:lpstr>
      <vt:lpstr>Wingdings</vt:lpstr>
      <vt:lpstr>Wingdings 2</vt:lpstr>
      <vt:lpstr>DT Proposal Template_J_20171226</vt:lpstr>
      <vt:lpstr>DT Proposal Template_J_20171226_補足版</vt:lpstr>
      <vt:lpstr>＜申請者＞ × ＜先進技術や先進サービスを持つ事業者＞ ＜事業の名称＞</vt:lpstr>
      <vt:lpstr>株式会社ホテルニュー王子 × 株式会社MARS Company 新方式冷蔵庫導入に係る効果実証事業</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revision>1</cp:revision>
  <dcterms:modified xsi:type="dcterms:W3CDTF">2021-02-19T01:32:18Z</dcterms:modified>
</cp:coreProperties>
</file>